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Override3.xml" ContentType="application/vnd.openxmlformats-officedocument.themeOverride+xml"/>
  <Override PartName="/ppt/theme/themeOverride4.xml" ContentType="application/vnd.openxmlformats-officedocument.themeOverrid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0"/>
  </p:notesMasterIdLst>
  <p:handoutMasterIdLst>
    <p:handoutMasterId r:id="rId21"/>
  </p:handoutMasterIdLst>
  <p:sldIdLst>
    <p:sldId id="365" r:id="rId2"/>
    <p:sldId id="368" r:id="rId3"/>
    <p:sldId id="367" r:id="rId4"/>
    <p:sldId id="349" r:id="rId5"/>
    <p:sldId id="362" r:id="rId6"/>
    <p:sldId id="350" r:id="rId7"/>
    <p:sldId id="369" r:id="rId8"/>
    <p:sldId id="352" r:id="rId9"/>
    <p:sldId id="371" r:id="rId10"/>
    <p:sldId id="353" r:id="rId11"/>
    <p:sldId id="363" r:id="rId12"/>
    <p:sldId id="357" r:id="rId13"/>
    <p:sldId id="358" r:id="rId14"/>
    <p:sldId id="354" r:id="rId15"/>
    <p:sldId id="372" r:id="rId16"/>
    <p:sldId id="364" r:id="rId17"/>
    <p:sldId id="370" r:id="rId18"/>
    <p:sldId id="345" r:id="rId19"/>
  </p:sldIdLst>
  <p:sldSz cx="9144000" cy="6858000" type="screen4x3"/>
  <p:notesSz cx="7010400" cy="9296400"/>
  <p:defaultTextStyle>
    <a:defPPr>
      <a:defRPr lang="en-US"/>
    </a:defPPr>
    <a:lvl1pPr algn="l" rtl="0" fontAlgn="base">
      <a:spcBef>
        <a:spcPct val="0"/>
      </a:spcBef>
      <a:spcAft>
        <a:spcPct val="0"/>
      </a:spcAft>
      <a:defRPr sz="4400" kern="1200">
        <a:solidFill>
          <a:schemeClr val="tx1"/>
        </a:solidFill>
        <a:latin typeface="Verdana" pitchFamily="34" charset="0"/>
        <a:ea typeface="ＭＳ Ｐゴシック" pitchFamily="34" charset="-128"/>
        <a:cs typeface="+mn-cs"/>
      </a:defRPr>
    </a:lvl1pPr>
    <a:lvl2pPr marL="457200" algn="l" rtl="0" fontAlgn="base">
      <a:spcBef>
        <a:spcPct val="0"/>
      </a:spcBef>
      <a:spcAft>
        <a:spcPct val="0"/>
      </a:spcAft>
      <a:defRPr sz="4400" kern="1200">
        <a:solidFill>
          <a:schemeClr val="tx1"/>
        </a:solidFill>
        <a:latin typeface="Verdana" pitchFamily="34" charset="0"/>
        <a:ea typeface="ＭＳ Ｐゴシック" pitchFamily="34" charset="-128"/>
        <a:cs typeface="+mn-cs"/>
      </a:defRPr>
    </a:lvl2pPr>
    <a:lvl3pPr marL="914400" algn="l" rtl="0" fontAlgn="base">
      <a:spcBef>
        <a:spcPct val="0"/>
      </a:spcBef>
      <a:spcAft>
        <a:spcPct val="0"/>
      </a:spcAft>
      <a:defRPr sz="4400" kern="1200">
        <a:solidFill>
          <a:schemeClr val="tx1"/>
        </a:solidFill>
        <a:latin typeface="Verdana" pitchFamily="34" charset="0"/>
        <a:ea typeface="ＭＳ Ｐゴシック" pitchFamily="34" charset="-128"/>
        <a:cs typeface="+mn-cs"/>
      </a:defRPr>
    </a:lvl3pPr>
    <a:lvl4pPr marL="1371600" algn="l" rtl="0" fontAlgn="base">
      <a:spcBef>
        <a:spcPct val="0"/>
      </a:spcBef>
      <a:spcAft>
        <a:spcPct val="0"/>
      </a:spcAft>
      <a:defRPr sz="4400" kern="1200">
        <a:solidFill>
          <a:schemeClr val="tx1"/>
        </a:solidFill>
        <a:latin typeface="Verdana" pitchFamily="34" charset="0"/>
        <a:ea typeface="ＭＳ Ｐゴシック" pitchFamily="34" charset="-128"/>
        <a:cs typeface="+mn-cs"/>
      </a:defRPr>
    </a:lvl4pPr>
    <a:lvl5pPr marL="1828800" algn="l" rtl="0" fontAlgn="base">
      <a:spcBef>
        <a:spcPct val="0"/>
      </a:spcBef>
      <a:spcAft>
        <a:spcPct val="0"/>
      </a:spcAft>
      <a:defRPr sz="4400" kern="1200">
        <a:solidFill>
          <a:schemeClr val="tx1"/>
        </a:solidFill>
        <a:latin typeface="Verdana" pitchFamily="34" charset="0"/>
        <a:ea typeface="ＭＳ Ｐゴシック" pitchFamily="34" charset="-128"/>
        <a:cs typeface="+mn-cs"/>
      </a:defRPr>
    </a:lvl5pPr>
    <a:lvl6pPr marL="2286000" algn="l" defTabSz="914400" rtl="0" eaLnBrk="1" latinLnBrk="0" hangingPunct="1">
      <a:defRPr sz="4400" kern="1200">
        <a:solidFill>
          <a:schemeClr val="tx1"/>
        </a:solidFill>
        <a:latin typeface="Verdana" pitchFamily="34" charset="0"/>
        <a:ea typeface="ＭＳ Ｐゴシック" pitchFamily="34" charset="-128"/>
        <a:cs typeface="+mn-cs"/>
      </a:defRPr>
    </a:lvl6pPr>
    <a:lvl7pPr marL="2743200" algn="l" defTabSz="914400" rtl="0" eaLnBrk="1" latinLnBrk="0" hangingPunct="1">
      <a:defRPr sz="4400" kern="1200">
        <a:solidFill>
          <a:schemeClr val="tx1"/>
        </a:solidFill>
        <a:latin typeface="Verdana" pitchFamily="34" charset="0"/>
        <a:ea typeface="ＭＳ Ｐゴシック" pitchFamily="34" charset="-128"/>
        <a:cs typeface="+mn-cs"/>
      </a:defRPr>
    </a:lvl7pPr>
    <a:lvl8pPr marL="3200400" algn="l" defTabSz="914400" rtl="0" eaLnBrk="1" latinLnBrk="0" hangingPunct="1">
      <a:defRPr sz="4400" kern="1200">
        <a:solidFill>
          <a:schemeClr val="tx1"/>
        </a:solidFill>
        <a:latin typeface="Verdana" pitchFamily="34" charset="0"/>
        <a:ea typeface="ＭＳ Ｐゴシック" pitchFamily="34" charset="-128"/>
        <a:cs typeface="+mn-cs"/>
      </a:defRPr>
    </a:lvl8pPr>
    <a:lvl9pPr marL="3657600" algn="l" defTabSz="914400" rtl="0" eaLnBrk="1" latinLnBrk="0" hangingPunct="1">
      <a:defRPr sz="4400" kern="1200">
        <a:solidFill>
          <a:schemeClr val="tx1"/>
        </a:solidFill>
        <a:latin typeface="Verdana"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D86"/>
    <a:srgbClr val="FFFFFF"/>
    <a:srgbClr val="003296"/>
    <a:srgbClr val="00339A"/>
    <a:srgbClr val="00359E"/>
    <a:srgbClr val="002E8A"/>
    <a:srgbClr val="08247E"/>
    <a:srgbClr val="052581"/>
    <a:srgbClr val="003192"/>
    <a:srgbClr val="011E7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348" y="-3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452" y="-96"/>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595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defRPr>
            </a:lvl1pPr>
          </a:lstStyle>
          <a:p>
            <a:pPr>
              <a:defRPr/>
            </a:pPr>
            <a:endParaRPr lang="en-US"/>
          </a:p>
        </p:txBody>
      </p:sp>
      <p:sp>
        <p:nvSpPr>
          <p:cNvPr id="125955"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defRPr>
            </a:lvl1pPr>
          </a:lstStyle>
          <a:p>
            <a:pPr>
              <a:defRPr/>
            </a:pPr>
            <a:endParaRPr lang="en-US"/>
          </a:p>
        </p:txBody>
      </p:sp>
      <p:sp>
        <p:nvSpPr>
          <p:cNvPr id="125956"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defRPr>
            </a:lvl1pPr>
          </a:lstStyle>
          <a:p>
            <a:pPr>
              <a:defRPr/>
            </a:pPr>
            <a:endParaRPr lang="en-US"/>
          </a:p>
        </p:txBody>
      </p:sp>
      <p:sp>
        <p:nvSpPr>
          <p:cNvPr id="125957"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fld id="{9C269777-E437-4E26-B305-38B65C36CEF5}"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eaLnBrk="1" hangingPunct="1">
              <a:defRPr sz="1200">
                <a:latin typeface="Arial" charset="0"/>
                <a:ea typeface="+mn-ea"/>
              </a:defRPr>
            </a:lvl1pPr>
          </a:lstStyle>
          <a:p>
            <a:pPr>
              <a:defRPr/>
            </a:pPr>
            <a:endParaRPr lang="en-US"/>
          </a:p>
        </p:txBody>
      </p:sp>
      <p:sp>
        <p:nvSpPr>
          <p:cNvPr id="4099"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eaLnBrk="1" hangingPunct="1">
              <a:defRPr sz="1200">
                <a:latin typeface="Arial" charset="0"/>
                <a:ea typeface="+mn-ea"/>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eaLnBrk="1" hangingPunct="1">
              <a:defRPr sz="1200">
                <a:latin typeface="Arial" charset="0"/>
                <a:ea typeface="+mn-ea"/>
              </a:defRPr>
            </a:lvl1pPr>
          </a:lstStyle>
          <a:p>
            <a:pPr>
              <a:defRPr/>
            </a:pPr>
            <a:endParaRPr lang="en-US"/>
          </a:p>
        </p:txBody>
      </p:sp>
      <p:sp>
        <p:nvSpPr>
          <p:cNvPr id="4103"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atin typeface="Arial" pitchFamily="34" charset="0"/>
              </a:defRPr>
            </a:lvl1pPr>
          </a:lstStyle>
          <a:p>
            <a:fld id="{CA3FD0DF-7FE5-4956-8424-E5AEB2D0ED94}"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pitchFamily="3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12648" y="1600200"/>
            <a:ext cx="81534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fld id="{F67FB957-258B-4C86-ABB5-6C91575CFB78}" type="datetime1">
              <a:rPr lang="en-US"/>
              <a:pPr/>
              <a:t>2/16/2016</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a:xfrm>
            <a:off x="0" y="1219200"/>
            <a:ext cx="533400" cy="533400"/>
          </a:xfrm>
        </p:spPr>
        <p:txBody>
          <a:bodyPr/>
          <a:lstStyle>
            <a:lvl1pPr>
              <a:defRPr/>
            </a:lvl1pPr>
          </a:lstStyle>
          <a:p>
            <a:fld id="{287DFB16-18FF-4B81-8F97-DE94A50B8002}" type="slidenum">
              <a:rPr lang="en-US"/>
              <a:pPr/>
              <a:t>‹#›</a:t>
            </a:fld>
            <a:endParaRPr lang="en-US"/>
          </a:p>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5" name="Rectangle 4"/>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6" name="Rectangle 5"/>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3" name="Text Placeholder 2"/>
          <p:cNvSpPr>
            <a:spLocks noGrp="1"/>
          </p:cNvSpPr>
          <p:nvPr>
            <p:ph type="body" idx="1"/>
          </p:nvPr>
        </p:nvSpPr>
        <p:spPr>
          <a:xfrm>
            <a:off x="1371602" y="2743203"/>
            <a:ext cx="7123113" cy="1673225"/>
          </a:xfrm>
        </p:spPr>
        <p:txBody>
          <a:bodyPr/>
          <a:lstStyle>
            <a:lvl1pPr marL="0" indent="0">
              <a:buNone/>
              <a:defRPr sz="2800">
                <a:solidFill>
                  <a:schemeClr val="bg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smtClean="0"/>
              <a:t>Click to edit Master title style</a:t>
            </a:r>
            <a:endParaRPr lang="en-US" dirty="0"/>
          </a:p>
        </p:txBody>
      </p:sp>
      <p:sp>
        <p:nvSpPr>
          <p:cNvPr id="7" name="Date Placeholder 11"/>
          <p:cNvSpPr>
            <a:spLocks noGrp="1"/>
          </p:cNvSpPr>
          <p:nvPr>
            <p:ph type="dt" sz="half" idx="10"/>
          </p:nvPr>
        </p:nvSpPr>
        <p:spPr/>
        <p:txBody>
          <a:bodyPr/>
          <a:lstStyle>
            <a:lvl1pPr>
              <a:defRPr/>
            </a:lvl1pPr>
          </a:lstStyle>
          <a:p>
            <a:fld id="{B4C6D841-F6F4-4F11-828E-490E17C23414}" type="datetime1">
              <a:rPr lang="en-US"/>
              <a:pPr/>
              <a:t>2/16/2016</a:t>
            </a:fld>
            <a:endParaRPr lang="en-US"/>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lvl1pPr>
          </a:lstStyle>
          <a:p>
            <a:fld id="{C554AC2A-1B6A-40DB-8649-3250B7B0301B}" type="slidenum">
              <a:rPr lang="en-US"/>
              <a:pPr/>
              <a:t>‹#›</a:t>
            </a:fld>
            <a:endParaRPr lang="en-US"/>
          </a:p>
          <a:p>
            <a:endParaRPr lang="en-US"/>
          </a:p>
        </p:txBody>
      </p:sp>
      <p:sp>
        <p:nvSpPr>
          <p:cNvPr id="9" name="Footer Placeholder 13"/>
          <p:cNvSpPr>
            <a:spLocks noGrp="1"/>
          </p:cNvSpPr>
          <p:nvPr>
            <p:ph type="ftr" sz="quarter" idx="12"/>
          </p:nvPr>
        </p:nvSpPr>
        <p:spPr/>
        <p:txBody>
          <a:bodyPr/>
          <a:lstStyle>
            <a:lvl1pPr>
              <a:defRPr/>
            </a:lvl1pPr>
          </a:lstStyle>
          <a:p>
            <a:pPr>
              <a:defRPr/>
            </a:pPr>
            <a:endParaRPr lang="en-US"/>
          </a:p>
        </p:txBody>
      </p:sp>
    </p:spTree>
  </p:cSld>
  <p:clrMapOvr>
    <a:overrideClrMapping bg1="dk2" tx1="lt1" bg2="dk1"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smtClean="0"/>
              <a:t>Click to edit Master title style</a:t>
            </a:r>
            <a:endParaRPr lang="en-US" dirty="0"/>
          </a:p>
        </p:txBody>
      </p:sp>
      <p:sp>
        <p:nvSpPr>
          <p:cNvPr id="9" name="Content Placeholder 8"/>
          <p:cNvSpPr>
            <a:spLocks noGrp="1"/>
          </p:cNvSpPr>
          <p:nvPr>
            <p:ph sz="quarter" idx="1"/>
          </p:nvPr>
        </p:nvSpPr>
        <p:spPr>
          <a:xfrm>
            <a:off x="609600" y="1589567"/>
            <a:ext cx="3886200" cy="45720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2"/>
          </p:nvPr>
        </p:nvSpPr>
        <p:spPr>
          <a:xfrm>
            <a:off x="4844901" y="1589567"/>
            <a:ext cx="3886200" cy="45720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7"/>
          <p:cNvSpPr>
            <a:spLocks noGrp="1"/>
          </p:cNvSpPr>
          <p:nvPr>
            <p:ph type="dt" sz="half" idx="10"/>
          </p:nvPr>
        </p:nvSpPr>
        <p:spPr/>
        <p:txBody>
          <a:bodyPr/>
          <a:lstStyle>
            <a:lvl1pPr>
              <a:defRPr/>
            </a:lvl1pPr>
          </a:lstStyle>
          <a:p>
            <a:fld id="{1B4A8177-C25B-46E5-9A93-9DED9ECB4F38}" type="datetime1">
              <a:rPr lang="en-US"/>
              <a:pPr/>
              <a:t>2/16/2016</a:t>
            </a:fld>
            <a:endParaRPr lang="en-US"/>
          </a:p>
        </p:txBody>
      </p:sp>
      <p:sp>
        <p:nvSpPr>
          <p:cNvPr id="6" name="Slide Number Placeholder 9"/>
          <p:cNvSpPr>
            <a:spLocks noGrp="1"/>
          </p:cNvSpPr>
          <p:nvPr>
            <p:ph type="sldNum" sz="quarter" idx="11"/>
          </p:nvPr>
        </p:nvSpPr>
        <p:spPr/>
        <p:txBody>
          <a:bodyPr/>
          <a:lstStyle>
            <a:lvl1pPr>
              <a:defRPr/>
            </a:lvl1pPr>
          </a:lstStyle>
          <a:p>
            <a:fld id="{672E84F0-FB0B-4E81-A9DB-C5F9D80B3959}" type="slidenum">
              <a:rPr lang="en-US"/>
              <a:pPr/>
              <a:t>‹#›</a:t>
            </a:fld>
            <a:endParaRPr lang="en-US"/>
          </a:p>
          <a:p>
            <a:endParaRPr lang="en-US"/>
          </a:p>
        </p:txBody>
      </p:sp>
      <p:sp>
        <p:nvSpPr>
          <p:cNvPr id="7" name="Footer Placeholder 11"/>
          <p:cNvSpPr>
            <a:spLocks noGrp="1"/>
          </p:cNvSpPr>
          <p:nvPr>
            <p:ph type="ftr" sz="quarter" idx="12"/>
          </p:nvPr>
        </p:nvSpPr>
        <p:spPr/>
        <p:txBody>
          <a:bodyPr/>
          <a:lstStyle>
            <a:lvl1pPr>
              <a:defRPr/>
            </a:lvl1pPr>
          </a:lstStyle>
          <a:p>
            <a:pPr>
              <a:defRPr/>
            </a:pPr>
            <a:endParaRPr lang="en-US"/>
          </a:p>
        </p:txBody>
      </p:sp>
    </p:spTree>
  </p:cSld>
  <p:clrMapOvr>
    <a:overrideClrMapping bg1="dk2" tx1="lt1" bg2="dk1"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solidFill>
                  <a:schemeClr val="bg1"/>
                </a:solidFill>
              </a:defRPr>
            </a:lvl1pPr>
          </a:lstStyle>
          <a:p>
            <a:r>
              <a:rPr lang="en-US" smtClean="0"/>
              <a:t>Click to edit Master title style</a:t>
            </a:r>
            <a:endParaRPr lang="en-US" dirty="0"/>
          </a:p>
        </p:txBody>
      </p:sp>
      <p:sp>
        <p:nvSpPr>
          <p:cNvPr id="11" name="Content Placeholder 10"/>
          <p:cNvSpPr>
            <a:spLocks noGrp="1"/>
          </p:cNvSpPr>
          <p:nvPr>
            <p:ph sz="quarter" idx="2"/>
          </p:nvPr>
        </p:nvSpPr>
        <p:spPr>
          <a:xfrm>
            <a:off x="609600" y="2438400"/>
            <a:ext cx="3886200" cy="35814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4"/>
          </p:nvPr>
        </p:nvSpPr>
        <p:spPr>
          <a:xfrm>
            <a:off x="4800600" y="2438400"/>
            <a:ext cx="3886200" cy="35814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9"/>
          <p:cNvSpPr>
            <a:spLocks noGrp="1"/>
          </p:cNvSpPr>
          <p:nvPr>
            <p:ph type="dt" sz="half" idx="10"/>
          </p:nvPr>
        </p:nvSpPr>
        <p:spPr/>
        <p:txBody>
          <a:bodyPr/>
          <a:lstStyle>
            <a:lvl1pPr>
              <a:defRPr/>
            </a:lvl1pPr>
          </a:lstStyle>
          <a:p>
            <a:fld id="{7E17A2B1-C8A4-4727-8F7F-87F6C24BA79E}" type="datetime1">
              <a:rPr lang="en-US"/>
              <a:pPr/>
              <a:t>2/16/2016</a:t>
            </a:fld>
            <a:endParaRPr lang="en-US"/>
          </a:p>
        </p:txBody>
      </p:sp>
      <p:sp>
        <p:nvSpPr>
          <p:cNvPr id="8" name="Slide Number Placeholder 11"/>
          <p:cNvSpPr>
            <a:spLocks noGrp="1"/>
          </p:cNvSpPr>
          <p:nvPr>
            <p:ph type="sldNum" sz="quarter" idx="11"/>
          </p:nvPr>
        </p:nvSpPr>
        <p:spPr/>
        <p:txBody>
          <a:bodyPr/>
          <a:lstStyle>
            <a:lvl1pPr>
              <a:defRPr/>
            </a:lvl1pPr>
          </a:lstStyle>
          <a:p>
            <a:fld id="{11650CB1-A86C-4800-B608-814593EA562F}" type="slidenum">
              <a:rPr lang="en-US"/>
              <a:pPr/>
              <a:t>‹#›</a:t>
            </a:fld>
            <a:endParaRPr lang="en-US"/>
          </a:p>
          <a:p>
            <a:endParaRPr lang="en-US"/>
          </a:p>
        </p:txBody>
      </p:sp>
      <p:sp>
        <p:nvSpPr>
          <p:cNvPr id="9" name="Footer Placeholder 13"/>
          <p:cNvSpPr>
            <a:spLocks noGrp="1"/>
          </p:cNvSpPr>
          <p:nvPr>
            <p:ph type="ftr" sz="quarter" idx="12"/>
          </p:nvPr>
        </p:nvSpPr>
        <p:spPr/>
        <p:txBody>
          <a:bodyPr/>
          <a:lstStyle>
            <a:lvl1pPr>
              <a:defRPr/>
            </a:lvl1pPr>
          </a:lstStyle>
          <a:p>
            <a:pPr>
              <a:defRPr/>
            </a:pPr>
            <a:endParaRPr lang="en-US"/>
          </a:p>
        </p:txBody>
      </p:sp>
    </p:spTree>
  </p:cSld>
  <p:clrMapOvr>
    <a:overrideClrMapping bg1="dk2" tx1="lt1" bg2="dk1"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fld id="{9CA0269D-45BF-4643-8117-C23C9E789847}" type="datetime1">
              <a:rPr lang="en-US"/>
              <a:pPr/>
              <a:t>2/16/2016</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fld id="{1D34A583-B0C5-4CBB-AD9C-A39100C98574}" type="slidenum">
              <a:rPr lang="en-US"/>
              <a:pPr/>
              <a:t>‹#›</a:t>
            </a:fld>
            <a:endParaRPr lang="en-US"/>
          </a:p>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lstStyle>
            <a:lvl1pPr algn="l">
              <a:buNone/>
              <a:defRPr sz="4400" b="0"/>
            </a:lvl1pPr>
          </a:lstStyle>
          <a:p>
            <a:r>
              <a:rPr lang="en-US" smtClean="0"/>
              <a:t>Click to edit Master title style</a:t>
            </a:r>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fld id="{95729AA0-21D9-49FB-A1DD-D813D6E21B0F}" type="datetime1">
              <a:rPr lang="en-US"/>
              <a:pPr/>
              <a:t>2/16/2016</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fld id="{99B03D95-EA56-4AB8-92C5-244434A4152C}" type="slidenum">
              <a:rPr lang="en-US"/>
              <a:pPr/>
              <a:t>‹#›</a:t>
            </a:fld>
            <a:endParaRPr lang="en-US"/>
          </a:p>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fld id="{2AD3FF99-3AE3-40D4-9EFF-537D000A4090}" type="datetime1">
              <a:rPr lang="en-US"/>
              <a:pPr/>
              <a:t>2/16/2016</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fld id="{22A0D651-1DC2-4C26-AABE-A5810024FAB5}" type="slidenum">
              <a:rPr lang="en-US"/>
              <a:pPr/>
              <a:t>‹#›</a:t>
            </a:fld>
            <a:endParaRPr lang="en-US"/>
          </a:p>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5" name="Rectangle 4"/>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6" name="Rectangle 5"/>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2" name="Vertical Title 1"/>
          <p:cNvSpPr>
            <a:spLocks noGrp="1"/>
          </p:cNvSpPr>
          <p:nvPr>
            <p:ph type="title" orient="vert"/>
          </p:nvPr>
        </p:nvSpPr>
        <p:spPr>
          <a:xfrm>
            <a:off x="6553200" y="609600"/>
            <a:ext cx="2057400" cy="5516563"/>
          </a:xfrm>
        </p:spPr>
        <p:txBody>
          <a:bodyPr vert="eaVert"/>
          <a:lstStyle>
            <a:lvl1pPr>
              <a:defRPr>
                <a:solidFill>
                  <a:schemeClr val="bg1"/>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1"/>
            <a:ext cx="5562600" cy="5516564"/>
          </a:xfrm>
        </p:spPr>
        <p:txBody>
          <a:bodyPr vert="eaVert"/>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a:xfrm>
            <a:off x="6553200" y="6248400"/>
            <a:ext cx="2209800" cy="365125"/>
          </a:xfrm>
        </p:spPr>
        <p:txBody>
          <a:bodyPr/>
          <a:lstStyle>
            <a:lvl1pPr>
              <a:defRPr/>
            </a:lvl1pPr>
          </a:lstStyle>
          <a:p>
            <a:fld id="{CEBC7789-877A-4B12-BE59-A5D9642CB317}" type="datetime1">
              <a:rPr lang="en-US"/>
              <a:pPr/>
              <a:t>2/16/2016</a:t>
            </a:fld>
            <a:endParaRPr lang="en-US"/>
          </a:p>
        </p:txBody>
      </p:sp>
      <p:sp>
        <p:nvSpPr>
          <p:cNvPr id="8" name="Footer Placeholder 4"/>
          <p:cNvSpPr>
            <a:spLocks noGrp="1"/>
          </p:cNvSpPr>
          <p:nvPr>
            <p:ph type="ftr" sz="quarter" idx="11"/>
          </p:nvPr>
        </p:nvSpPr>
        <p:spPr>
          <a:xfrm>
            <a:off x="457200" y="6248400"/>
            <a:ext cx="5573713" cy="365125"/>
          </a:xfrm>
        </p:spPr>
        <p:txBody>
          <a:bodyPr/>
          <a:lstStyle>
            <a:lvl1pPr>
              <a:defRPr/>
            </a:lvl1pPr>
          </a:lstStyle>
          <a:p>
            <a:pPr>
              <a:defRPr/>
            </a:pPr>
            <a:endParaRPr lang="en-US"/>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fld id="{EAE185E7-E07A-4399-A016-E477717F95E3}" type="slidenum">
              <a:rPr lang="en-US"/>
              <a:pPr/>
              <a:t>‹#›</a:t>
            </a:fld>
            <a:endParaRPr lang="en-US"/>
          </a:p>
          <a:p>
            <a:endParaRPr lang="en-US"/>
          </a:p>
        </p:txBody>
      </p:sp>
    </p:spTree>
  </p:cSld>
  <p:clrMapOvr>
    <a:overrideClrMapping bg1="dk2" tx1="lt1" bg2="dk1"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fld id="{B9AAF3AF-F479-43CE-9D71-9BDF637F7AD5}" type="datetime1">
              <a:rPr lang="en-US"/>
              <a:pPr/>
              <a:t>2/16/2016</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fld id="{C3A0F47C-9737-45FB-9441-FCACA0D3D4D2}" type="slidenum">
              <a:rPr lang="en-US"/>
              <a:pPr/>
              <a:t>‹#›</a:t>
            </a:fld>
            <a:endParaRPr lang="en-US"/>
          </a:p>
          <a:p>
            <a:endParaRPr lang="en-US"/>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566743" y="304800"/>
            <a:ext cx="8008937"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Slide Number Placeholder 2"/>
          <p:cNvSpPr>
            <a:spLocks noGrp="1"/>
          </p:cNvSpPr>
          <p:nvPr>
            <p:ph type="sldNum" sz="quarter" idx="10"/>
          </p:nvPr>
        </p:nvSpPr>
        <p:spPr>
          <a:xfrm>
            <a:off x="533400" y="6381750"/>
            <a:ext cx="4038600" cy="476250"/>
          </a:xfrm>
        </p:spPr>
        <p:txBody>
          <a:bodyPr/>
          <a:lstStyle>
            <a:lvl1pPr>
              <a:defRPr/>
            </a:lvl1pPr>
          </a:lstStyle>
          <a:p>
            <a:fld id="{77F0899F-C91A-47E1-9043-BBB33224B1D9}" type="slidenum">
              <a:rPr lang="en-US"/>
              <a:pPr/>
              <a:t>‹#›</a:t>
            </a:fld>
            <a:endParaRPr lang="en-US"/>
          </a:p>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8313"/>
            <a:ext cx="8229600" cy="1140023"/>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599906"/>
            <a:ext cx="4038600" cy="4972347"/>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599906"/>
            <a:ext cx="4038600" cy="4972347"/>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xfrm>
            <a:off x="457200" y="6643688"/>
            <a:ext cx="2133600" cy="214312"/>
          </a:xfrm>
        </p:spPr>
        <p:txBody>
          <a:bodyPr/>
          <a:lstStyle>
            <a:lvl1pPr fontAlgn="auto">
              <a:spcBef>
                <a:spcPts val="0"/>
              </a:spcBef>
              <a:spcAft>
                <a:spcPts val="0"/>
              </a:spcAft>
              <a:defRPr>
                <a:latin typeface="+mn-lt"/>
                <a:ea typeface="+mn-ea"/>
              </a:defRPr>
            </a:lvl1pPr>
          </a:lstStyle>
          <a:p>
            <a:pPr>
              <a:defRPr/>
            </a:pPr>
            <a:r>
              <a:rPr lang="en-US"/>
              <a:t>8/27/13</a:t>
            </a:r>
          </a:p>
        </p:txBody>
      </p:sp>
      <p:sp>
        <p:nvSpPr>
          <p:cNvPr id="6" name="Footer Placeholder 5"/>
          <p:cNvSpPr>
            <a:spLocks noGrp="1" noChangeArrowheads="1"/>
          </p:cNvSpPr>
          <p:nvPr>
            <p:ph type="ftr" sz="quarter" idx="11"/>
          </p:nvPr>
        </p:nvSpPr>
        <p:spPr>
          <a:xfrm>
            <a:off x="3124200" y="6619875"/>
            <a:ext cx="2895600" cy="238125"/>
          </a:xfrm>
        </p:spPr>
        <p:txBody>
          <a:bodyPr/>
          <a:lstStyle>
            <a:lvl1pPr>
              <a:defRPr/>
            </a:lvl1pPr>
          </a:lstStyle>
          <a:p>
            <a:pPr>
              <a:defRPr/>
            </a:pPr>
            <a:r>
              <a:rPr lang="en-US"/>
              <a:t>Wine Law Fall 2013	</a:t>
            </a:r>
          </a:p>
        </p:txBody>
      </p:sp>
      <p:sp>
        <p:nvSpPr>
          <p:cNvPr id="7" name="Slide Number Placeholder 6"/>
          <p:cNvSpPr>
            <a:spLocks noGrp="1" noChangeArrowheads="1"/>
          </p:cNvSpPr>
          <p:nvPr>
            <p:ph type="sldNum" sz="quarter" idx="12"/>
          </p:nvPr>
        </p:nvSpPr>
        <p:spPr>
          <a:xfrm>
            <a:off x="6629400" y="6572250"/>
            <a:ext cx="2133600" cy="285750"/>
          </a:xfrm>
        </p:spPr>
        <p:txBody>
          <a:bodyPr/>
          <a:lstStyle>
            <a:lvl1pPr>
              <a:defRPr/>
            </a:lvl1pPr>
          </a:lstStyle>
          <a:p>
            <a:fld id="{67507DE4-740E-41A3-9BCB-9571353274A0}"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wrap="square" lIns="91440" tIns="45720" rIns="91440" bIns="45720" numCol="1" anchor="ctr" anchorCtr="0" compatLnSpc="1">
            <a:prstTxWarp prst="textNoShape">
              <a:avLst/>
            </a:prstTxWarp>
          </a:bodyPr>
          <a:lstStyle>
            <a:lvl1pPr>
              <a:defRPr sz="1400">
                <a:solidFill>
                  <a:schemeClr val="tx2"/>
                </a:solidFill>
                <a:latin typeface="Proxima Nova Rg" charset="0"/>
              </a:defRPr>
            </a:lvl1pPr>
          </a:lstStyle>
          <a:p>
            <a:fld id="{4CDF8EF6-1C3B-41FB-B144-44DC2E0A0505}" type="datetime1">
              <a:rPr lang="en-US"/>
              <a:pPr/>
              <a:t>2/16/2016</a:t>
            </a:fld>
            <a:endParaRPr lang="en-US"/>
          </a:p>
        </p:txBody>
      </p:sp>
      <p:sp>
        <p:nvSpPr>
          <p:cNvPr id="3" name="Footer Placeholder 2"/>
          <p:cNvSpPr>
            <a:spLocks noGrp="1"/>
          </p:cNvSpPr>
          <p:nvPr>
            <p:ph type="ftr" sz="quarter" idx="3"/>
          </p:nvPr>
        </p:nvSpPr>
        <p:spPr>
          <a:xfrm>
            <a:off x="609600" y="6248400"/>
            <a:ext cx="542131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400">
                <a:solidFill>
                  <a:schemeClr val="tx2"/>
                </a:solidFill>
                <a:latin typeface="Tw Cen MT" pitchFamily="34" charset="0"/>
                <a:ea typeface="+mn-ea"/>
              </a:defRPr>
            </a:lvl1pPr>
          </a:lstStyle>
          <a:p>
            <a:pPr>
              <a:defRPr/>
            </a:pPr>
            <a:endParaRPr lang="en-US"/>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0" fontAlgn="auto" hangingPunct="0">
              <a:spcBef>
                <a:spcPts val="0"/>
              </a:spcBef>
              <a:spcAft>
                <a:spcPts val="0"/>
              </a:spcAft>
              <a:defRPr/>
            </a:pPr>
            <a:endParaRPr lang="en-US" sz="1800"/>
          </a:p>
        </p:txBody>
      </p:sp>
      <p:sp>
        <p:nvSpPr>
          <p:cNvPr id="23" name="Slide Number Placeholder 22"/>
          <p:cNvSpPr>
            <a:spLocks noGrp="1"/>
          </p:cNvSpPr>
          <p:nvPr>
            <p:ph type="sldNum" sz="quarter" idx="4"/>
          </p:nvPr>
        </p:nvSpPr>
        <p:spPr>
          <a:xfrm>
            <a:off x="0" y="1271588"/>
            <a:ext cx="533400" cy="244475"/>
          </a:xfrm>
          <a:prstGeom prst="rect">
            <a:avLst/>
          </a:prstGeom>
        </p:spPr>
        <p:txBody>
          <a:bodyPr vert="horz" wrap="square" lIns="91440" tIns="45720" rIns="91440" bIns="45720" numCol="1" anchor="ctr" anchorCtr="0" compatLnSpc="1">
            <a:prstTxWarp prst="textNoShape">
              <a:avLst/>
            </a:prstTxWarp>
            <a:normAutofit/>
          </a:bodyPr>
          <a:lstStyle>
            <a:lvl1pPr algn="ctr">
              <a:defRPr sz="1400" b="1">
                <a:solidFill>
                  <a:srgbClr val="FFFFFF"/>
                </a:solidFill>
                <a:latin typeface="Proxima Nova Rg" charset="0"/>
              </a:defRPr>
            </a:lvl1pPr>
          </a:lstStyle>
          <a:p>
            <a:fld id="{2F53A9C9-FACC-44A3-9482-C7681D073C49}" type="slidenum">
              <a:rPr lang="en-US"/>
              <a:pPr/>
              <a:t>‹#›</a:t>
            </a:fld>
            <a:endParaRPr lang="en-US"/>
          </a:p>
          <a:p>
            <a:endParaRPr lang="en-US"/>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08" r:id="rId5"/>
    <p:sldLayoutId id="2147483709" r:id="rId6"/>
    <p:sldLayoutId id="2147483710" r:id="rId7"/>
    <p:sldLayoutId id="2147483716" r:id="rId8"/>
    <p:sldLayoutId id="2147483711" r:id="rId9"/>
    <p:sldLayoutId id="2147483717" r:id="rId10"/>
    <p:sldLayoutId id="2147483718" r:id="rId11"/>
  </p:sldLayoutIdLst>
  <p:hf hdr="0" ftr="0" dt="0"/>
  <p:txStyles>
    <p:titleStyle>
      <a:lvl1pPr algn="l" rtl="0" eaLnBrk="0" fontAlgn="base" hangingPunct="0">
        <a:spcBef>
          <a:spcPct val="0"/>
        </a:spcBef>
        <a:spcAft>
          <a:spcPct val="0"/>
        </a:spcAft>
        <a:defRPr sz="4400" kern="1200">
          <a:solidFill>
            <a:schemeClr val="tx2"/>
          </a:solidFill>
          <a:latin typeface="+mj-lt"/>
          <a:ea typeface="ＭＳ Ｐゴシック" pitchFamily="34" charset="-128"/>
          <a:cs typeface="+mj-cs"/>
        </a:defRPr>
      </a:lvl1pPr>
      <a:lvl2pPr algn="l" rtl="0" eaLnBrk="0" fontAlgn="base" hangingPunct="0">
        <a:spcBef>
          <a:spcPct val="0"/>
        </a:spcBef>
        <a:spcAft>
          <a:spcPct val="0"/>
        </a:spcAft>
        <a:defRPr sz="4400">
          <a:solidFill>
            <a:schemeClr val="tx2"/>
          </a:solidFill>
          <a:latin typeface="Proxima Nova Rg" pitchFamily="2" charset="0"/>
          <a:ea typeface="ＭＳ Ｐゴシック" pitchFamily="34" charset="-128"/>
        </a:defRPr>
      </a:lvl2pPr>
      <a:lvl3pPr algn="l" rtl="0" eaLnBrk="0" fontAlgn="base" hangingPunct="0">
        <a:spcBef>
          <a:spcPct val="0"/>
        </a:spcBef>
        <a:spcAft>
          <a:spcPct val="0"/>
        </a:spcAft>
        <a:defRPr sz="4400">
          <a:solidFill>
            <a:schemeClr val="tx2"/>
          </a:solidFill>
          <a:latin typeface="Proxima Nova Rg" pitchFamily="2" charset="0"/>
          <a:ea typeface="ＭＳ Ｐゴシック" pitchFamily="34" charset="-128"/>
        </a:defRPr>
      </a:lvl3pPr>
      <a:lvl4pPr algn="l" rtl="0" eaLnBrk="0" fontAlgn="base" hangingPunct="0">
        <a:spcBef>
          <a:spcPct val="0"/>
        </a:spcBef>
        <a:spcAft>
          <a:spcPct val="0"/>
        </a:spcAft>
        <a:defRPr sz="4400">
          <a:solidFill>
            <a:schemeClr val="tx2"/>
          </a:solidFill>
          <a:latin typeface="Proxima Nova Rg" pitchFamily="2" charset="0"/>
          <a:ea typeface="ＭＳ Ｐゴシック" pitchFamily="34" charset="-128"/>
        </a:defRPr>
      </a:lvl4pPr>
      <a:lvl5pPr algn="l" rtl="0" eaLnBrk="0" fontAlgn="base" hangingPunct="0">
        <a:spcBef>
          <a:spcPct val="0"/>
        </a:spcBef>
        <a:spcAft>
          <a:spcPct val="0"/>
        </a:spcAft>
        <a:defRPr sz="4400">
          <a:solidFill>
            <a:schemeClr val="tx2"/>
          </a:solidFill>
          <a:latin typeface="Proxima Nova Rg" pitchFamily="2" charset="0"/>
          <a:ea typeface="ＭＳ Ｐゴシック" pitchFamily="34" charset="-128"/>
        </a:defRPr>
      </a:lvl5pPr>
      <a:lvl6pPr marL="457200" algn="l" rtl="0" eaLnBrk="1" fontAlgn="base" hangingPunct="1">
        <a:spcBef>
          <a:spcPct val="0"/>
        </a:spcBef>
        <a:spcAft>
          <a:spcPct val="0"/>
        </a:spcAft>
        <a:defRPr sz="4400">
          <a:solidFill>
            <a:schemeClr val="tx2"/>
          </a:solidFill>
          <a:latin typeface="Tw Cen MT" pitchFamily="34" charset="0"/>
        </a:defRPr>
      </a:lvl6pPr>
      <a:lvl7pPr marL="914400" algn="l" rtl="0" eaLnBrk="1" fontAlgn="base" hangingPunct="1">
        <a:spcBef>
          <a:spcPct val="0"/>
        </a:spcBef>
        <a:spcAft>
          <a:spcPct val="0"/>
        </a:spcAft>
        <a:defRPr sz="4400">
          <a:solidFill>
            <a:schemeClr val="tx2"/>
          </a:solidFill>
          <a:latin typeface="Tw Cen MT" pitchFamily="34" charset="0"/>
        </a:defRPr>
      </a:lvl7pPr>
      <a:lvl8pPr marL="1371600" algn="l" rtl="0" eaLnBrk="1" fontAlgn="base" hangingPunct="1">
        <a:spcBef>
          <a:spcPct val="0"/>
        </a:spcBef>
        <a:spcAft>
          <a:spcPct val="0"/>
        </a:spcAft>
        <a:defRPr sz="4400">
          <a:solidFill>
            <a:schemeClr val="tx2"/>
          </a:solidFill>
          <a:latin typeface="Tw Cen MT" pitchFamily="34" charset="0"/>
        </a:defRPr>
      </a:lvl8pPr>
      <a:lvl9pPr marL="1828800" algn="l" rtl="0" eaLnBrk="1" fontAlgn="base" hangingPunct="1">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ＭＳ Ｐゴシック" pitchFamily="34" charset="-128"/>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ＭＳ Ｐゴシック" charset="-128"/>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ＭＳ Ｐゴシック" charset="-128"/>
          <a:cs typeface="+mn-cs"/>
        </a:defRPr>
      </a:lvl3pPr>
      <a:lvl4pPr marL="1371600" indent="-228600" algn="l" rtl="0" eaLnBrk="0" fontAlgn="base" hangingPunct="0">
        <a:spcBef>
          <a:spcPts val="400"/>
        </a:spcBef>
        <a:spcAft>
          <a:spcPct val="0"/>
        </a:spcAft>
        <a:buClr>
          <a:srgbClr val="A5AB81"/>
        </a:buClr>
        <a:buSzPct val="75000"/>
        <a:buFont typeface="Wingdings" pitchFamily="2" charset="2"/>
        <a:buChar char=""/>
        <a:defRPr sz="2000" kern="1200">
          <a:solidFill>
            <a:schemeClr val="tx1"/>
          </a:solidFill>
          <a:latin typeface="+mn-lt"/>
          <a:ea typeface="ＭＳ Ｐゴシック" charset="-128"/>
          <a:cs typeface="+mn-cs"/>
        </a:defRPr>
      </a:lvl4pPr>
      <a:lvl5pPr marL="1828800" indent="-228600" algn="l" rtl="0" eaLnBrk="0" fontAlgn="base" hangingPunct="0">
        <a:spcBef>
          <a:spcPts val="400"/>
        </a:spcBef>
        <a:spcAft>
          <a:spcPct val="0"/>
        </a:spcAft>
        <a:buClr>
          <a:srgbClr val="D8B25C"/>
        </a:buClr>
        <a:buSzPct val="65000"/>
        <a:buFont typeface="Wingdings" pitchFamily="2" charset="2"/>
        <a:buChar char=""/>
        <a:defRPr sz="2000" kern="1200">
          <a:solidFill>
            <a:schemeClr val="tx1"/>
          </a:solidFill>
          <a:latin typeface="+mn-lt"/>
          <a:ea typeface="ＭＳ Ｐゴシック" charset="-128"/>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wm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23.wmf"/><Relationship Id="rId13" Type="http://schemas.openxmlformats.org/officeDocument/2006/relationships/image" Target="../media/image28.wmf"/><Relationship Id="rId18" Type="http://schemas.openxmlformats.org/officeDocument/2006/relationships/image" Target="../media/image33.wmf"/><Relationship Id="rId26" Type="http://schemas.openxmlformats.org/officeDocument/2006/relationships/image" Target="../media/image41.wmf"/><Relationship Id="rId3" Type="http://schemas.openxmlformats.org/officeDocument/2006/relationships/image" Target="../media/image18.wmf"/><Relationship Id="rId21" Type="http://schemas.openxmlformats.org/officeDocument/2006/relationships/image" Target="../media/image36.wmf"/><Relationship Id="rId7" Type="http://schemas.openxmlformats.org/officeDocument/2006/relationships/image" Target="../media/image22.wmf"/><Relationship Id="rId12" Type="http://schemas.openxmlformats.org/officeDocument/2006/relationships/image" Target="../media/image27.wmf"/><Relationship Id="rId17" Type="http://schemas.openxmlformats.org/officeDocument/2006/relationships/image" Target="../media/image32.wmf"/><Relationship Id="rId25" Type="http://schemas.openxmlformats.org/officeDocument/2006/relationships/image" Target="../media/image40.wmf"/><Relationship Id="rId2" Type="http://schemas.openxmlformats.org/officeDocument/2006/relationships/image" Target="../media/image17.wmf"/><Relationship Id="rId16" Type="http://schemas.openxmlformats.org/officeDocument/2006/relationships/image" Target="../media/image31.wmf"/><Relationship Id="rId20" Type="http://schemas.openxmlformats.org/officeDocument/2006/relationships/image" Target="../media/image35.wmf"/><Relationship Id="rId29" Type="http://schemas.openxmlformats.org/officeDocument/2006/relationships/image" Target="../media/image44.wmf"/><Relationship Id="rId1" Type="http://schemas.openxmlformats.org/officeDocument/2006/relationships/slideLayout" Target="../slideLayouts/slideLayout1.xml"/><Relationship Id="rId6" Type="http://schemas.openxmlformats.org/officeDocument/2006/relationships/image" Target="../media/image21.wmf"/><Relationship Id="rId11" Type="http://schemas.openxmlformats.org/officeDocument/2006/relationships/image" Target="../media/image26.wmf"/><Relationship Id="rId24" Type="http://schemas.openxmlformats.org/officeDocument/2006/relationships/image" Target="../media/image39.wmf"/><Relationship Id="rId5" Type="http://schemas.openxmlformats.org/officeDocument/2006/relationships/image" Target="../media/image20.wmf"/><Relationship Id="rId15" Type="http://schemas.openxmlformats.org/officeDocument/2006/relationships/image" Target="../media/image30.wmf"/><Relationship Id="rId23" Type="http://schemas.openxmlformats.org/officeDocument/2006/relationships/image" Target="../media/image38.wmf"/><Relationship Id="rId28" Type="http://schemas.openxmlformats.org/officeDocument/2006/relationships/image" Target="../media/image43.wmf"/><Relationship Id="rId10" Type="http://schemas.openxmlformats.org/officeDocument/2006/relationships/image" Target="../media/image25.wmf"/><Relationship Id="rId19" Type="http://schemas.openxmlformats.org/officeDocument/2006/relationships/image" Target="../media/image34.wmf"/><Relationship Id="rId4" Type="http://schemas.openxmlformats.org/officeDocument/2006/relationships/image" Target="../media/image19.wmf"/><Relationship Id="rId9" Type="http://schemas.openxmlformats.org/officeDocument/2006/relationships/image" Target="../media/image24.wmf"/><Relationship Id="rId14" Type="http://schemas.openxmlformats.org/officeDocument/2006/relationships/image" Target="../media/image29.wmf"/><Relationship Id="rId22" Type="http://schemas.openxmlformats.org/officeDocument/2006/relationships/image" Target="../media/image37.wmf"/><Relationship Id="rId27" Type="http://schemas.openxmlformats.org/officeDocument/2006/relationships/image" Target="../media/image42.wmf"/><Relationship Id="rId30" Type="http://schemas.openxmlformats.org/officeDocument/2006/relationships/image" Target="../media/image45.wmf"/></Relationships>
</file>

<file path=ppt/slides/_rels/slide10.xml.rels><?xml version="1.0" encoding="UTF-8" standalone="yes"?>
<Relationships xmlns="http://schemas.openxmlformats.org/package/2006/relationships"><Relationship Id="rId2" Type="http://schemas.openxmlformats.org/officeDocument/2006/relationships/image" Target="../media/image46.w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Grp="1" noChangeArrowheads="1"/>
          </p:cNvSpPr>
          <p:nvPr>
            <p:ph type="ctrTitle" idx="4294967295"/>
          </p:nvPr>
        </p:nvSpPr>
        <p:spPr>
          <a:xfrm>
            <a:off x="685800" y="228600"/>
            <a:ext cx="8458200" cy="2286000"/>
          </a:xfrm>
        </p:spPr>
        <p:txBody>
          <a:bodyPr anchor="t"/>
          <a:lstStyle/>
          <a:p>
            <a:pPr eaLnBrk="1" hangingPunct="1"/>
            <a:r>
              <a:rPr lang="en-US" sz="2600" dirty="0" smtClean="0">
                <a:solidFill>
                  <a:schemeClr val="accent2"/>
                </a:solidFill>
                <a:effectLst>
                  <a:outerShdw blurRad="38100" dist="38100" dir="2700000" algn="tl">
                    <a:srgbClr val="C0C0C0"/>
                  </a:outerShdw>
                </a:effectLst>
                <a:latin typeface="Garamond" pitchFamily="18" charset="0"/>
              </a:rPr>
              <a:t>NAPA COUNTY PLANNING COMMISSION</a:t>
            </a:r>
            <a:br>
              <a:rPr lang="en-US" sz="2600" dirty="0" smtClean="0">
                <a:solidFill>
                  <a:schemeClr val="accent2"/>
                </a:solidFill>
                <a:effectLst>
                  <a:outerShdw blurRad="38100" dist="38100" dir="2700000" algn="tl">
                    <a:srgbClr val="C0C0C0"/>
                  </a:outerShdw>
                </a:effectLst>
                <a:latin typeface="Garamond" pitchFamily="18" charset="0"/>
              </a:rPr>
            </a:br>
            <a:r>
              <a:rPr lang="en-US" sz="2600" dirty="0" smtClean="0">
                <a:solidFill>
                  <a:schemeClr val="accent2"/>
                </a:solidFill>
                <a:effectLst>
                  <a:outerShdw blurRad="38100" dist="38100" dir="2700000" algn="tl">
                    <a:srgbClr val="C0C0C0"/>
                  </a:outerShdw>
                </a:effectLst>
                <a:latin typeface="Garamond" pitchFamily="18" charset="0"/>
              </a:rPr>
              <a:t>February 17, 2016</a:t>
            </a:r>
            <a:br>
              <a:rPr lang="en-US" sz="2600" dirty="0" smtClean="0">
                <a:solidFill>
                  <a:schemeClr val="accent2"/>
                </a:solidFill>
                <a:effectLst>
                  <a:outerShdw blurRad="38100" dist="38100" dir="2700000" algn="tl">
                    <a:srgbClr val="C0C0C0"/>
                  </a:outerShdw>
                </a:effectLst>
                <a:latin typeface="Garamond" pitchFamily="18" charset="0"/>
              </a:rPr>
            </a:br>
            <a:r>
              <a:rPr lang="en-US" sz="2600" dirty="0" smtClean="0">
                <a:solidFill>
                  <a:schemeClr val="accent2"/>
                </a:solidFill>
                <a:effectLst>
                  <a:outerShdw blurRad="38100" dist="38100" dir="2700000" algn="tl">
                    <a:srgbClr val="C0C0C0"/>
                  </a:outerShdw>
                </a:effectLst>
                <a:latin typeface="Garamond" pitchFamily="18" charset="0"/>
              </a:rPr>
              <a:t/>
            </a:r>
            <a:br>
              <a:rPr lang="en-US" sz="2600" dirty="0" smtClean="0">
                <a:solidFill>
                  <a:schemeClr val="accent2"/>
                </a:solidFill>
                <a:effectLst>
                  <a:outerShdw blurRad="38100" dist="38100" dir="2700000" algn="tl">
                    <a:srgbClr val="C0C0C0"/>
                  </a:outerShdw>
                </a:effectLst>
                <a:latin typeface="Garamond" pitchFamily="18" charset="0"/>
              </a:rPr>
            </a:br>
            <a:r>
              <a:rPr lang="en-US" sz="3600" b="1" dirty="0" smtClean="0">
                <a:solidFill>
                  <a:schemeClr val="accent2"/>
                </a:solidFill>
                <a:latin typeface="Garamond" pitchFamily="18" charset="0"/>
              </a:rPr>
              <a:t>THE BUSINESS OF THE NAPA VALLEY WINE BUSINESS</a:t>
            </a:r>
          </a:p>
        </p:txBody>
      </p:sp>
      <p:sp>
        <p:nvSpPr>
          <p:cNvPr id="3075" name="Rectangle 3"/>
          <p:cNvSpPr>
            <a:spLocks noGrp="1" noChangeArrowheads="1"/>
          </p:cNvSpPr>
          <p:nvPr>
            <p:ph type="subTitle" idx="4294967295"/>
          </p:nvPr>
        </p:nvSpPr>
        <p:spPr>
          <a:xfrm>
            <a:off x="762000" y="3200400"/>
            <a:ext cx="4648200" cy="2233613"/>
          </a:xfrm>
        </p:spPr>
        <p:txBody>
          <a:bodyPr anchor="ctr">
            <a:normAutofit/>
          </a:bodyPr>
          <a:lstStyle/>
          <a:p>
            <a:pPr marL="0" indent="0" eaLnBrk="1" hangingPunct="1">
              <a:lnSpc>
                <a:spcPct val="90000"/>
              </a:lnSpc>
              <a:buFont typeface="Wingdings" pitchFamily="2" charset="2"/>
              <a:buNone/>
            </a:pPr>
            <a:r>
              <a:rPr lang="en-US" sz="3300" b="1" smtClean="0">
                <a:solidFill>
                  <a:schemeClr val="accent2"/>
                </a:solidFill>
                <a:effectLst>
                  <a:outerShdw blurRad="38100" dist="38100" dir="2700000" algn="tl">
                    <a:srgbClr val="C0C0C0"/>
                  </a:outerShdw>
                </a:effectLst>
                <a:latin typeface="Garamond" pitchFamily="18" charset="0"/>
              </a:rPr>
              <a:t>Richard Mendelson</a:t>
            </a:r>
          </a:p>
          <a:p>
            <a:pPr marL="0" indent="0" eaLnBrk="1" hangingPunct="1">
              <a:lnSpc>
                <a:spcPct val="90000"/>
              </a:lnSpc>
              <a:buFont typeface="Wingdings" pitchFamily="2" charset="2"/>
              <a:buNone/>
            </a:pPr>
            <a:r>
              <a:rPr lang="en-US" sz="3300" b="1" smtClean="0">
                <a:solidFill>
                  <a:schemeClr val="accent2"/>
                </a:solidFill>
                <a:effectLst>
                  <a:outerShdw blurRad="38100" dist="38100" dir="2700000" algn="tl">
                    <a:srgbClr val="C0C0C0"/>
                  </a:outerShdw>
                </a:effectLst>
                <a:latin typeface="Garamond" pitchFamily="18" charset="0"/>
              </a:rPr>
              <a:t>Rob McMillan</a:t>
            </a:r>
          </a:p>
          <a:p>
            <a:pPr marL="0" indent="0" eaLnBrk="1" hangingPunct="1">
              <a:lnSpc>
                <a:spcPct val="90000"/>
              </a:lnSpc>
              <a:buFont typeface="Wingdings" pitchFamily="2" charset="2"/>
              <a:buNone/>
            </a:pPr>
            <a:r>
              <a:rPr lang="en-US" sz="3300" b="1" smtClean="0">
                <a:solidFill>
                  <a:schemeClr val="accent2"/>
                </a:solidFill>
                <a:effectLst>
                  <a:outerShdw blurRad="38100" dist="38100" dir="2700000" algn="tl">
                    <a:srgbClr val="C0C0C0"/>
                  </a:outerShdw>
                </a:effectLst>
                <a:latin typeface="Garamond" pitchFamily="18" charset="0"/>
              </a:rPr>
              <a:t>Craig Underhill</a:t>
            </a:r>
          </a:p>
          <a:p>
            <a:pPr marL="0" indent="0" eaLnBrk="1" hangingPunct="1">
              <a:lnSpc>
                <a:spcPct val="90000"/>
              </a:lnSpc>
              <a:buFont typeface="Wingdings" pitchFamily="2" charset="2"/>
              <a:buNone/>
            </a:pPr>
            <a:endParaRPr lang="en-US" sz="2200" b="1" smtClean="0">
              <a:solidFill>
                <a:schemeClr val="accent2"/>
              </a:solidFill>
              <a:latin typeface="Garamond" pitchFamily="18" charset="0"/>
            </a:endParaRPr>
          </a:p>
        </p:txBody>
      </p:sp>
      <p:pic>
        <p:nvPicPr>
          <p:cNvPr id="15364" name="Picture 2" descr="http://www.napavintners.com/wineries/images/nvv_sign.jpg"/>
          <p:cNvPicPr>
            <a:picLocks noChangeAspect="1" noChangeArrowheads="1"/>
          </p:cNvPicPr>
          <p:nvPr/>
        </p:nvPicPr>
        <p:blipFill>
          <a:blip r:embed="rId2" cstate="print"/>
          <a:srcRect/>
          <a:stretch>
            <a:fillRect/>
          </a:stretch>
        </p:blipFill>
        <p:spPr bwMode="auto">
          <a:xfrm>
            <a:off x="4495800" y="2895600"/>
            <a:ext cx="4445000"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idx="4294967295"/>
          </p:nvPr>
        </p:nvSpPr>
        <p:spPr/>
        <p:txBody>
          <a:bodyPr/>
          <a:lstStyle/>
          <a:p>
            <a:pPr eaLnBrk="1" hangingPunct="1"/>
            <a:r>
              <a:rPr lang="en-US" smtClean="0"/>
              <a:t>B</a:t>
            </a:r>
            <a:r>
              <a:rPr lang="en-US" sz="3600" smtClean="0"/>
              <a:t>ackground</a:t>
            </a:r>
          </a:p>
        </p:txBody>
      </p:sp>
      <p:sp>
        <p:nvSpPr>
          <p:cNvPr id="17411" name="Rectangle 3"/>
          <p:cNvSpPr>
            <a:spLocks noGrp="1"/>
          </p:cNvSpPr>
          <p:nvPr>
            <p:ph type="body" idx="4294967295"/>
          </p:nvPr>
        </p:nvSpPr>
        <p:spPr/>
        <p:txBody>
          <a:bodyPr>
            <a:normAutofit lnSpcReduction="10000"/>
          </a:bodyPr>
          <a:lstStyle/>
          <a:p>
            <a:pPr eaLnBrk="1" hangingPunct="1">
              <a:lnSpc>
                <a:spcPct val="90000"/>
              </a:lnSpc>
            </a:pPr>
            <a:r>
              <a:rPr lang="en-US" sz="2000" dirty="0" smtClean="0"/>
              <a:t>Attorney, Dickenson, Peatman &amp; Fogarty since 1986, specialist in wine law, land use and intellectual property.</a:t>
            </a:r>
          </a:p>
          <a:p>
            <a:pPr eaLnBrk="1" hangingPunct="1">
              <a:lnSpc>
                <a:spcPct val="90000"/>
              </a:lnSpc>
            </a:pPr>
            <a:r>
              <a:rPr lang="en-US" sz="2000" dirty="0" smtClean="0"/>
              <a:t>Director, Wine Law and Policy Program, University of California Berkeley since 2007, teach classes on “Wine Law” and “Products of Place.”</a:t>
            </a:r>
          </a:p>
          <a:p>
            <a:pPr eaLnBrk="1" hangingPunct="1">
              <a:lnSpc>
                <a:spcPct val="90000"/>
              </a:lnSpc>
            </a:pPr>
            <a:r>
              <a:rPr lang="en-US" sz="2000" dirty="0" smtClean="0"/>
              <a:t>Author, </a:t>
            </a:r>
            <a:r>
              <a:rPr lang="en-US" sz="2000" i="1" dirty="0" smtClean="0"/>
              <a:t>From Demon to Darling: A Legal History of Wine in America</a:t>
            </a:r>
            <a:r>
              <a:rPr lang="en-US" sz="2000" dirty="0" smtClean="0"/>
              <a:t> (</a:t>
            </a:r>
            <a:r>
              <a:rPr lang="en-US" sz="2000" dirty="0" err="1" smtClean="0"/>
              <a:t>UC</a:t>
            </a:r>
            <a:r>
              <a:rPr lang="en-US" sz="2000" dirty="0" smtClean="0"/>
              <a:t> Press 2009), </a:t>
            </a:r>
            <a:r>
              <a:rPr lang="en-US" sz="2000" i="1" dirty="0" smtClean="0"/>
              <a:t>Wine in America: Law and Policy</a:t>
            </a:r>
            <a:r>
              <a:rPr lang="en-US" sz="2000" dirty="0" smtClean="0"/>
              <a:t> (</a:t>
            </a:r>
            <a:r>
              <a:rPr lang="en-US" sz="2000" dirty="0" err="1" smtClean="0"/>
              <a:t>Wolters</a:t>
            </a:r>
            <a:r>
              <a:rPr lang="en-US" sz="2000" dirty="0" smtClean="0"/>
              <a:t> </a:t>
            </a:r>
            <a:r>
              <a:rPr lang="en-US" sz="2000" dirty="0" err="1" smtClean="0"/>
              <a:t>Kluwer</a:t>
            </a:r>
            <a:r>
              <a:rPr lang="en-US" sz="2000" dirty="0" smtClean="0"/>
              <a:t> 2011), and </a:t>
            </a:r>
            <a:r>
              <a:rPr lang="en-US" sz="2000" i="1" dirty="0" smtClean="0"/>
              <a:t>Appellation Napa Valley: Building and Protecting an American Treasure</a:t>
            </a:r>
            <a:r>
              <a:rPr lang="en-US" sz="2000" dirty="0" smtClean="0"/>
              <a:t> (Val de Grace, April 2016).</a:t>
            </a:r>
          </a:p>
          <a:p>
            <a:pPr eaLnBrk="1" hangingPunct="1">
              <a:lnSpc>
                <a:spcPct val="90000"/>
              </a:lnSpc>
            </a:pPr>
            <a:r>
              <a:rPr lang="en-US" sz="2000" dirty="0" smtClean="0"/>
              <a:t>Visiting Professor, Universities of Bordeaux and Aix-Marseille (Vineyard and Wine Law Degree Programs), University of California Davis School of Management (Wine Executive Program), Sonoma State University (Wine MBA).</a:t>
            </a:r>
          </a:p>
          <a:p>
            <a:pPr eaLnBrk="1" hangingPunct="1">
              <a:lnSpc>
                <a:spcPct val="90000"/>
              </a:lnSpc>
            </a:pPr>
            <a:r>
              <a:rPr lang="en-US" sz="2000" dirty="0" smtClean="0"/>
              <a:t>Past President, International Wine Law Association; chair, annual </a:t>
            </a:r>
            <a:r>
              <a:rPr lang="en-US" sz="2000" dirty="0" err="1" smtClean="0"/>
              <a:t>CEB</a:t>
            </a:r>
            <a:r>
              <a:rPr lang="en-US" sz="2000" dirty="0" smtClean="0"/>
              <a:t> California Wine Law Forum.</a:t>
            </a:r>
          </a:p>
          <a:p>
            <a:pPr eaLnBrk="1" hangingPunct="1">
              <a:lnSpc>
                <a:spcPct val="90000"/>
              </a:lnSpc>
              <a:buFont typeface="Wingdings" pitchFamily="2" charset="2"/>
              <a:buNone/>
            </a:pPr>
            <a:endParaRPr lang="en-US" sz="20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idx="4294967295"/>
          </p:nvPr>
        </p:nvSpPr>
        <p:spPr>
          <a:xfrm>
            <a:off x="838200" y="457200"/>
            <a:ext cx="8123238" cy="744538"/>
          </a:xfrm>
        </p:spPr>
        <p:txBody>
          <a:bodyPr/>
          <a:lstStyle/>
          <a:p>
            <a:pPr eaLnBrk="1" hangingPunct="1"/>
            <a:r>
              <a:rPr lang="en-US" smtClean="0"/>
              <a:t>Wine is not like milk</a:t>
            </a:r>
          </a:p>
        </p:txBody>
      </p:sp>
      <p:sp>
        <p:nvSpPr>
          <p:cNvPr id="3" name="Content Placeholder 2"/>
          <p:cNvSpPr>
            <a:spLocks noGrp="1"/>
          </p:cNvSpPr>
          <p:nvPr>
            <p:ph sz="quarter" idx="4294967295"/>
          </p:nvPr>
        </p:nvSpPr>
        <p:spPr>
          <a:xfrm>
            <a:off x="192088" y="1676400"/>
            <a:ext cx="8759825" cy="4572000"/>
          </a:xfrm>
        </p:spPr>
        <p:txBody>
          <a:bodyPr/>
          <a:lstStyle/>
          <a:p>
            <a:pPr eaLnBrk="1" hangingPunct="1">
              <a:buFont typeface="Wingdings" pitchFamily="2" charset="2"/>
              <a:buNone/>
            </a:pPr>
            <a:r>
              <a:rPr lang="en-US" dirty="0" smtClean="0"/>
              <a:t> 			                   </a:t>
            </a:r>
          </a:p>
          <a:p>
            <a:pPr eaLnBrk="1" hangingPunct="1">
              <a:buFont typeface="Wingdings" pitchFamily="2" charset="2"/>
              <a:buNone/>
            </a:pPr>
            <a:endParaRPr lang="en-US" dirty="0" smtClean="0"/>
          </a:p>
          <a:p>
            <a:pPr eaLnBrk="1" hangingPunct="1">
              <a:buFont typeface="Wingdings" pitchFamily="2" charset="2"/>
              <a:buNone/>
            </a:pPr>
            <a:endParaRPr lang="en-US" dirty="0" smtClean="0"/>
          </a:p>
          <a:p>
            <a:pPr eaLnBrk="1" hangingPunct="1">
              <a:buFont typeface="Wingdings" pitchFamily="2" charset="2"/>
              <a:buNone/>
            </a:pPr>
            <a:r>
              <a:rPr lang="en-US" dirty="0" smtClean="0"/>
              <a:t>					   ≠ 		</a:t>
            </a:r>
          </a:p>
          <a:p>
            <a:pPr lvl="1" eaLnBrk="1" hangingPunct="1">
              <a:buFont typeface="Wingdings 2" pitchFamily="18" charset="2"/>
              <a:buNone/>
            </a:pPr>
            <a:r>
              <a:rPr lang="en-US" dirty="0" smtClean="0">
                <a:ea typeface="ＭＳ Ｐゴシック" pitchFamily="34" charset="-128"/>
              </a:rPr>
              <a:t> </a:t>
            </a:r>
          </a:p>
          <a:p>
            <a:pPr lvl="1" eaLnBrk="1" hangingPunct="1">
              <a:buFont typeface="Wingdings 2" pitchFamily="18" charset="2"/>
              <a:buNone/>
            </a:pPr>
            <a:r>
              <a:rPr lang="en-US" dirty="0" smtClean="0">
                <a:ea typeface="ＭＳ Ｐゴシック" pitchFamily="34" charset="-128"/>
              </a:rPr>
              <a:t>		</a:t>
            </a:r>
          </a:p>
          <a:p>
            <a:pPr lvl="1" eaLnBrk="1" hangingPunct="1">
              <a:buFont typeface="Wingdings 2" pitchFamily="18" charset="2"/>
              <a:buNone/>
            </a:pPr>
            <a:r>
              <a:rPr lang="en-US" sz="2000" dirty="0" smtClean="0">
                <a:ea typeface="ＭＳ Ｐゴシック" pitchFamily="34" charset="-128"/>
              </a:rPr>
              <a:t>		Prohibition -</a:t>
            </a:r>
            <a:r>
              <a:rPr lang="en-US" sz="1800" dirty="0" smtClean="0">
                <a:ea typeface="ＭＳ Ｐゴシック" pitchFamily="34" charset="-128"/>
              </a:rPr>
              <a:t>			      F</a:t>
            </a:r>
            <a:r>
              <a:rPr lang="en-US" sz="2000" dirty="0" smtClean="0">
                <a:ea typeface="ＭＳ Ｐゴシック" pitchFamily="34" charset="-128"/>
              </a:rPr>
              <a:t>ree movement of goods…</a:t>
            </a:r>
          </a:p>
          <a:p>
            <a:pPr lvl="1" eaLnBrk="1" hangingPunct="1">
              <a:buFont typeface="Wingdings 2" pitchFamily="18" charset="2"/>
              <a:buNone/>
            </a:pPr>
            <a:r>
              <a:rPr lang="en-US" sz="2000" dirty="0" smtClean="0">
                <a:ea typeface="ＭＳ Ｐゴシック" pitchFamily="34" charset="-128"/>
              </a:rPr>
              <a:t>		18</a:t>
            </a:r>
            <a:r>
              <a:rPr lang="en-US" sz="2000" baseline="30000" dirty="0" smtClean="0">
                <a:ea typeface="ＭＳ Ｐゴシック" pitchFamily="34" charset="-128"/>
              </a:rPr>
              <a:t>th</a:t>
            </a:r>
            <a:r>
              <a:rPr lang="en-US" sz="2000" dirty="0" smtClean="0">
                <a:ea typeface="ＭＳ Ｐゴシック" pitchFamily="34" charset="-128"/>
              </a:rPr>
              <a:t> / 21</a:t>
            </a:r>
            <a:r>
              <a:rPr lang="en-US" sz="2000" baseline="30000" dirty="0" smtClean="0">
                <a:ea typeface="ＭＳ Ｐゴシック" pitchFamily="34" charset="-128"/>
              </a:rPr>
              <a:t>st</a:t>
            </a:r>
            <a:r>
              <a:rPr lang="en-US" sz="2000" dirty="0" smtClean="0">
                <a:ea typeface="ＭＳ Ｐゴシック" pitchFamily="34" charset="-128"/>
              </a:rPr>
              <a:t> Amendments:		      Commerce Clause of the U.S. </a:t>
            </a:r>
          </a:p>
          <a:p>
            <a:pPr lvl="1" eaLnBrk="1" hangingPunct="1">
              <a:buNone/>
            </a:pPr>
            <a:r>
              <a:rPr lang="en-US" sz="2000" dirty="0" smtClean="0">
                <a:ea typeface="ＭＳ Ｐゴシック" pitchFamily="34" charset="-128"/>
              </a:rPr>
              <a:t>	    highly regulated at the 		      Constitution</a:t>
            </a:r>
          </a:p>
          <a:p>
            <a:pPr lvl="1" eaLnBrk="1" hangingPunct="1">
              <a:buFont typeface="Wingdings 2" pitchFamily="18" charset="2"/>
              <a:buNone/>
            </a:pPr>
            <a:r>
              <a:rPr lang="en-US" sz="2000" dirty="0" smtClean="0">
                <a:ea typeface="ＭＳ Ｐゴシック" pitchFamily="34" charset="-128"/>
              </a:rPr>
              <a:t>		federal, state and local levels!</a:t>
            </a:r>
          </a:p>
          <a:p>
            <a:pPr lvl="1" eaLnBrk="1" hangingPunct="1">
              <a:buFont typeface="Wingdings 2" pitchFamily="18" charset="2"/>
              <a:buNone/>
            </a:pPr>
            <a:endParaRPr lang="en-US" sz="2000" dirty="0" smtClean="0">
              <a:ea typeface="ＭＳ Ｐゴシック" pitchFamily="34" charset="-128"/>
            </a:endParaRPr>
          </a:p>
          <a:p>
            <a:pPr lvl="1" eaLnBrk="1" hangingPunct="1">
              <a:buFont typeface="Wingdings 2" pitchFamily="18" charset="2"/>
              <a:buNone/>
            </a:pPr>
            <a:endParaRPr lang="en-US" sz="2000" dirty="0" smtClean="0">
              <a:ea typeface="ＭＳ Ｐゴシック" pitchFamily="34" charset="-128"/>
            </a:endParaRPr>
          </a:p>
          <a:p>
            <a:pPr lvl="1" eaLnBrk="1" hangingPunct="1">
              <a:buFont typeface="Wingdings 2" pitchFamily="18" charset="2"/>
              <a:buNone/>
            </a:pPr>
            <a:r>
              <a:rPr lang="en-US" sz="2000" dirty="0" smtClean="0">
                <a:ea typeface="ＭＳ Ｐゴシック" pitchFamily="34" charset="-128"/>
              </a:rPr>
              <a:t>				</a:t>
            </a:r>
            <a:endParaRPr lang="en-US" sz="3200" dirty="0" smtClean="0">
              <a:ea typeface="ＭＳ Ｐゴシック" pitchFamily="34" charset="-128"/>
            </a:endParaRPr>
          </a:p>
        </p:txBody>
      </p:sp>
      <p:pic>
        <p:nvPicPr>
          <p:cNvPr id="7" name="Picture 6"/>
          <p:cNvPicPr>
            <a:picLocks noChangeAspect="1"/>
          </p:cNvPicPr>
          <p:nvPr/>
        </p:nvPicPr>
        <p:blipFill>
          <a:blip r:embed="rId2" cstate="print"/>
          <a:srcRect/>
          <a:stretch>
            <a:fillRect/>
          </a:stretch>
        </p:blipFill>
        <p:spPr bwMode="auto">
          <a:xfrm>
            <a:off x="1447800" y="2057400"/>
            <a:ext cx="2286000" cy="2286000"/>
          </a:xfrm>
          <a:prstGeom prst="rect">
            <a:avLst/>
          </a:prstGeom>
          <a:noFill/>
          <a:ln w="9525">
            <a:noFill/>
            <a:miter lim="800000"/>
            <a:headEnd/>
            <a:tailEnd/>
          </a:ln>
        </p:spPr>
      </p:pic>
      <p:pic>
        <p:nvPicPr>
          <p:cNvPr id="4" name="Picture 3" descr="131206-1737Sober.jpg"/>
          <p:cNvPicPr>
            <a:picLocks/>
          </p:cNvPicPr>
          <p:nvPr/>
        </p:nvPicPr>
        <p:blipFill>
          <a:blip r:embed="rId3" cstate="print"/>
          <a:srcRect/>
          <a:stretch>
            <a:fillRect/>
          </a:stretch>
        </p:blipFill>
        <p:spPr bwMode="auto">
          <a:xfrm>
            <a:off x="1447800" y="2057400"/>
            <a:ext cx="2286000" cy="2286000"/>
          </a:xfrm>
          <a:prstGeom prst="rect">
            <a:avLst/>
          </a:prstGeom>
          <a:noFill/>
          <a:ln w="9525">
            <a:noFill/>
            <a:miter lim="800000"/>
            <a:headEnd/>
            <a:tailEnd/>
          </a:ln>
        </p:spPr>
      </p:pic>
      <p:pic>
        <p:nvPicPr>
          <p:cNvPr id="8" name="Picture 4" descr="MCj02395730000[1]"/>
          <p:cNvPicPr>
            <a:picLocks noChangeAspect="1" noChangeArrowheads="1"/>
          </p:cNvPicPr>
          <p:nvPr/>
        </p:nvPicPr>
        <p:blipFill>
          <a:blip r:embed="rId4" cstate="print"/>
          <a:srcRect/>
          <a:stretch>
            <a:fillRect/>
          </a:stretch>
        </p:blipFill>
        <p:spPr bwMode="auto">
          <a:xfrm>
            <a:off x="5562600" y="1752600"/>
            <a:ext cx="2803525" cy="2927350"/>
          </a:xfrm>
          <a:prstGeom prst="rect">
            <a:avLst/>
          </a:prstGeom>
          <a:noFill/>
          <a:ln w="9525">
            <a:noFill/>
            <a:miter lim="800000"/>
            <a:headEnd/>
            <a:tailEnd/>
          </a:ln>
        </p:spPr>
      </p:pic>
      <p:sp>
        <p:nvSpPr>
          <p:cNvPr id="18439" name="Slide Number Placeholder 6"/>
          <p:cNvSpPr txBox="1">
            <a:spLocks noGrp="1"/>
          </p:cNvSpPr>
          <p:nvPr/>
        </p:nvSpPr>
        <p:spPr bwMode="auto">
          <a:xfrm>
            <a:off x="0" y="1271588"/>
            <a:ext cx="533400" cy="244475"/>
          </a:xfrm>
          <a:prstGeom prst="rect">
            <a:avLst/>
          </a:prstGeom>
          <a:noFill/>
          <a:ln w="9525">
            <a:noFill/>
            <a:miter lim="800000"/>
            <a:headEnd/>
            <a:tailEnd/>
          </a:ln>
        </p:spPr>
        <p:txBody>
          <a:bodyPr anchor="ctr"/>
          <a:lstStyle/>
          <a:p>
            <a:pPr algn="ctr">
              <a:lnSpc>
                <a:spcPct val="80000"/>
              </a:lnSpc>
            </a:pPr>
            <a:fld id="{FAF3F2FC-B78E-4FE1-A338-BA57D395E652}" type="slidenum">
              <a:rPr lang="en-US" sz="1200" b="1">
                <a:solidFill>
                  <a:schemeClr val="bg1"/>
                </a:solidFill>
                <a:latin typeface="Proxima Nova Rg" charset="0"/>
              </a:rPr>
              <a:pPr algn="ctr">
                <a:lnSpc>
                  <a:spcPct val="80000"/>
                </a:lnSpc>
              </a:pPr>
              <a:t>3</a:t>
            </a:fld>
            <a:endParaRPr lang="en-US" sz="1200" b="1">
              <a:solidFill>
                <a:schemeClr val="bg1"/>
              </a:solidFill>
              <a:latin typeface="Proxima Nova Rg"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par>
                          <p:cTn id="31" fill="hold">
                            <p:stCondLst>
                              <p:cond delay="0"/>
                            </p:stCondLst>
                            <p:childTnLst>
                              <p:par>
                                <p:cTn id="32" presetID="2" presetClass="entr" presetSubtype="2"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1000" fill="hold"/>
                                        <p:tgtEl>
                                          <p:spTgt spid="8"/>
                                        </p:tgtEl>
                                        <p:attrNameLst>
                                          <p:attrName>ppt_x</p:attrName>
                                        </p:attrNameLst>
                                      </p:cBhvr>
                                      <p:tavLst>
                                        <p:tav tm="0">
                                          <p:val>
                                            <p:strVal val="1+#ppt_w/2"/>
                                          </p:val>
                                        </p:tav>
                                        <p:tav tm="100000">
                                          <p:val>
                                            <p:strVal val="#ppt_x"/>
                                          </p:val>
                                        </p:tav>
                                      </p:tavLst>
                                    </p:anim>
                                    <p:anim calcmode="lin" valueType="num">
                                      <p:cBhvr additive="base">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0" y="152400"/>
            <a:ext cx="9144000" cy="68580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endParaRPr lang="en-US" sz="1800" dirty="0">
              <a:solidFill>
                <a:srgbClr val="820000"/>
              </a:solidFill>
              <a:ea typeface="ＭＳ Ｐゴシック" pitchFamily="34" charset="-128"/>
            </a:endParaRPr>
          </a:p>
        </p:txBody>
      </p:sp>
      <p:sp>
        <p:nvSpPr>
          <p:cNvPr id="20483" name="Title 1"/>
          <p:cNvSpPr>
            <a:spLocks noGrp="1"/>
          </p:cNvSpPr>
          <p:nvPr>
            <p:ph type="title"/>
          </p:nvPr>
        </p:nvSpPr>
        <p:spPr>
          <a:xfrm>
            <a:off x="188913" y="381000"/>
            <a:ext cx="8772525" cy="820738"/>
          </a:xfrm>
        </p:spPr>
        <p:txBody>
          <a:bodyPr/>
          <a:lstStyle/>
          <a:p>
            <a:pPr eaLnBrk="1" hangingPunct="1"/>
            <a:r>
              <a:rPr lang="en-US" sz="3000" smtClean="0"/>
              <a:t>The Search for Temperance &amp; </a:t>
            </a:r>
            <a:br>
              <a:rPr lang="en-US" sz="3000" smtClean="0"/>
            </a:br>
            <a:r>
              <a:rPr lang="en-US" sz="3000" smtClean="0"/>
              <a:t>The Road to Prohibition</a:t>
            </a:r>
            <a:endParaRPr lang="en-US" sz="3600" smtClean="0"/>
          </a:p>
        </p:txBody>
      </p:sp>
      <p:sp>
        <p:nvSpPr>
          <p:cNvPr id="3" name="Content Placeholder 2"/>
          <p:cNvSpPr>
            <a:spLocks noGrp="1"/>
          </p:cNvSpPr>
          <p:nvPr>
            <p:ph sz="quarter" idx="1"/>
          </p:nvPr>
        </p:nvSpPr>
        <p:spPr>
          <a:xfrm>
            <a:off x="304800" y="1447800"/>
            <a:ext cx="5867400" cy="1371600"/>
          </a:xfrm>
        </p:spPr>
        <p:txBody>
          <a:bodyPr/>
          <a:lstStyle/>
          <a:p>
            <a:pPr marL="0" indent="0" eaLnBrk="1" hangingPunct="1">
              <a:buFont typeface="Wingdings" pitchFamily="2" charset="2"/>
              <a:buNone/>
            </a:pPr>
            <a:r>
              <a:rPr lang="en-US" sz="2400" smtClean="0">
                <a:solidFill>
                  <a:srgbClr val="820000"/>
                </a:solidFill>
                <a:latin typeface="Times New Roman" pitchFamily="18" charset="0"/>
              </a:rPr>
              <a:t>“The Wine is from God, but the Drunkard is from the Devil.”  </a:t>
            </a:r>
            <a:r>
              <a:rPr lang="en-US" sz="2400" i="1" smtClean="0">
                <a:solidFill>
                  <a:srgbClr val="820000"/>
                </a:solidFill>
                <a:latin typeface="Times New Roman" pitchFamily="18" charset="0"/>
              </a:rPr>
              <a:t>Wo to Drunkards</a:t>
            </a:r>
            <a:r>
              <a:rPr lang="en-US" sz="2400" smtClean="0">
                <a:solidFill>
                  <a:srgbClr val="820000"/>
                </a:solidFill>
                <a:latin typeface="Times New Roman" pitchFamily="18" charset="0"/>
              </a:rPr>
              <a:t> (1673)</a:t>
            </a:r>
          </a:p>
        </p:txBody>
      </p:sp>
      <p:sp>
        <p:nvSpPr>
          <p:cNvPr id="9" name="Content Placeholder 2"/>
          <p:cNvSpPr txBox="1">
            <a:spLocks/>
          </p:cNvSpPr>
          <p:nvPr/>
        </p:nvSpPr>
        <p:spPr bwMode="auto">
          <a:xfrm>
            <a:off x="2209800" y="3124200"/>
            <a:ext cx="5029200" cy="1066800"/>
          </a:xfrm>
          <a:prstGeom prst="rect">
            <a:avLst/>
          </a:prstGeom>
          <a:noFill/>
          <a:ln w="9525">
            <a:noFill/>
            <a:miter lim="800000"/>
            <a:headEnd/>
            <a:tailEnd/>
          </a:ln>
        </p:spPr>
        <p:txBody>
          <a:bodyPr/>
          <a:lstStyle/>
          <a:p>
            <a:pPr eaLnBrk="0" hangingPunct="0">
              <a:spcBef>
                <a:spcPct val="20000"/>
              </a:spcBef>
            </a:pPr>
            <a:r>
              <a:rPr lang="en-US" sz="2400" i="1">
                <a:solidFill>
                  <a:srgbClr val="820000"/>
                </a:solidFill>
                <a:latin typeface="Times New Roman" pitchFamily="18" charset="0"/>
              </a:rPr>
              <a:t>An Inquiry into the Effects of Ardent Spirits upon the Human Body and Mind (1811)</a:t>
            </a:r>
          </a:p>
        </p:txBody>
      </p:sp>
      <p:sp>
        <p:nvSpPr>
          <p:cNvPr id="7" name="Content Placeholder 2"/>
          <p:cNvSpPr txBox="1">
            <a:spLocks/>
          </p:cNvSpPr>
          <p:nvPr/>
        </p:nvSpPr>
        <p:spPr bwMode="auto">
          <a:xfrm>
            <a:off x="228600" y="4953000"/>
            <a:ext cx="6513513" cy="1676400"/>
          </a:xfrm>
          <a:prstGeom prst="rect">
            <a:avLst/>
          </a:prstGeom>
          <a:noFill/>
          <a:ln w="9525">
            <a:noFill/>
            <a:miter lim="800000"/>
            <a:headEnd/>
            <a:tailEnd/>
          </a:ln>
        </p:spPr>
        <p:txBody>
          <a:bodyPr/>
          <a:lstStyle/>
          <a:p>
            <a:pPr eaLnBrk="0" hangingPunct="0">
              <a:lnSpc>
                <a:spcPct val="80000"/>
              </a:lnSpc>
              <a:spcBef>
                <a:spcPct val="20000"/>
              </a:spcBef>
            </a:pPr>
            <a:r>
              <a:rPr lang="en-US" sz="2400">
                <a:solidFill>
                  <a:srgbClr val="820000"/>
                </a:solidFill>
                <a:latin typeface="Times New Roman" pitchFamily="18" charset="0"/>
              </a:rPr>
              <a:t>“No nation is drunken where wine is cheap, and none sober where the dearness of wine substitutes ardent spirits as the common beverage. Wine brightens the life and thinking of anyone.”</a:t>
            </a:r>
          </a:p>
        </p:txBody>
      </p:sp>
      <p:pic>
        <p:nvPicPr>
          <p:cNvPr id="8" name="Picture 7"/>
          <p:cNvPicPr>
            <a:picLocks noChangeAspect="1"/>
          </p:cNvPicPr>
          <p:nvPr/>
        </p:nvPicPr>
        <p:blipFill>
          <a:blip r:embed="rId2" cstate="print"/>
          <a:srcRect/>
          <a:stretch>
            <a:fillRect/>
          </a:stretch>
        </p:blipFill>
        <p:spPr bwMode="auto">
          <a:xfrm>
            <a:off x="6978650" y="4540250"/>
            <a:ext cx="1708150" cy="1708150"/>
          </a:xfrm>
          <a:prstGeom prst="rect">
            <a:avLst/>
          </a:prstGeom>
          <a:noFill/>
          <a:ln w="9525">
            <a:noFill/>
            <a:miter lim="800000"/>
            <a:headEnd/>
            <a:tailEnd/>
          </a:ln>
        </p:spPr>
      </p:pic>
      <p:sp>
        <p:nvSpPr>
          <p:cNvPr id="11" name="TextBox 10"/>
          <p:cNvSpPr txBox="1">
            <a:spLocks noChangeArrowheads="1"/>
          </p:cNvSpPr>
          <p:nvPr/>
        </p:nvSpPr>
        <p:spPr bwMode="auto">
          <a:xfrm>
            <a:off x="5943600" y="2667000"/>
            <a:ext cx="1981200" cy="260350"/>
          </a:xfrm>
          <a:prstGeom prst="rect">
            <a:avLst/>
          </a:prstGeom>
          <a:noFill/>
          <a:ln w="9525">
            <a:noFill/>
            <a:miter lim="800000"/>
            <a:headEnd/>
            <a:tailEnd/>
          </a:ln>
        </p:spPr>
        <p:txBody>
          <a:bodyPr>
            <a:spAutoFit/>
          </a:bodyPr>
          <a:lstStyle/>
          <a:p>
            <a:pPr algn="ctr"/>
            <a:r>
              <a:rPr lang="en-US" sz="1600" baseline="-25000">
                <a:solidFill>
                  <a:srgbClr val="231F20"/>
                </a:solidFill>
                <a:latin typeface="Copperplate Gothic Bold" pitchFamily="34" charset="0"/>
              </a:rPr>
              <a:t>Increase Mather</a:t>
            </a:r>
          </a:p>
        </p:txBody>
      </p:sp>
      <p:sp>
        <p:nvSpPr>
          <p:cNvPr id="12" name="TextBox 11"/>
          <p:cNvSpPr txBox="1">
            <a:spLocks noChangeArrowheads="1"/>
          </p:cNvSpPr>
          <p:nvPr/>
        </p:nvSpPr>
        <p:spPr bwMode="auto">
          <a:xfrm>
            <a:off x="7010400" y="6172200"/>
            <a:ext cx="1679575" cy="257175"/>
          </a:xfrm>
          <a:prstGeom prst="rect">
            <a:avLst/>
          </a:prstGeom>
          <a:noFill/>
          <a:ln w="9525">
            <a:noFill/>
            <a:miter lim="800000"/>
            <a:headEnd/>
            <a:tailEnd/>
          </a:ln>
        </p:spPr>
        <p:txBody>
          <a:bodyPr>
            <a:spAutoFit/>
          </a:bodyPr>
          <a:lstStyle/>
          <a:p>
            <a:r>
              <a:rPr lang="en-US" sz="1600" baseline="-25000">
                <a:solidFill>
                  <a:srgbClr val="231F20"/>
                </a:solidFill>
                <a:latin typeface="Copperplate Gothic Bold" pitchFamily="34" charset="0"/>
              </a:rPr>
              <a:t>Thomas Jefferson</a:t>
            </a:r>
          </a:p>
        </p:txBody>
      </p:sp>
      <p:sp>
        <p:nvSpPr>
          <p:cNvPr id="13" name="TextBox 12"/>
          <p:cNvSpPr txBox="1">
            <a:spLocks noChangeArrowheads="1"/>
          </p:cNvSpPr>
          <p:nvPr/>
        </p:nvSpPr>
        <p:spPr bwMode="auto">
          <a:xfrm>
            <a:off x="457200" y="4419600"/>
            <a:ext cx="1606550" cy="257175"/>
          </a:xfrm>
          <a:prstGeom prst="rect">
            <a:avLst/>
          </a:prstGeom>
          <a:noFill/>
          <a:ln w="9525">
            <a:noFill/>
            <a:miter lim="800000"/>
            <a:headEnd/>
            <a:tailEnd/>
          </a:ln>
        </p:spPr>
        <p:txBody>
          <a:bodyPr wrap="none">
            <a:spAutoFit/>
          </a:bodyPr>
          <a:lstStyle/>
          <a:p>
            <a:r>
              <a:rPr lang="en-US" sz="1600" baseline="-25000">
                <a:solidFill>
                  <a:srgbClr val="231F20"/>
                </a:solidFill>
                <a:latin typeface="Copperplate Gothic Bold" pitchFamily="34" charset="0"/>
              </a:rPr>
              <a:t>Dr. Benjamin Rush</a:t>
            </a:r>
          </a:p>
        </p:txBody>
      </p:sp>
      <p:pic>
        <p:nvPicPr>
          <p:cNvPr id="20491" name="Picture 4" descr="mather"/>
          <p:cNvPicPr>
            <a:picLocks noChangeAspect="1" noChangeArrowheads="1"/>
          </p:cNvPicPr>
          <p:nvPr/>
        </p:nvPicPr>
        <p:blipFill>
          <a:blip r:embed="rId3" cstate="print"/>
          <a:srcRect/>
          <a:stretch>
            <a:fillRect/>
          </a:stretch>
        </p:blipFill>
        <p:spPr bwMode="auto">
          <a:xfrm>
            <a:off x="6248400" y="1143000"/>
            <a:ext cx="1295400" cy="1617663"/>
          </a:xfrm>
          <a:prstGeom prst="rect">
            <a:avLst/>
          </a:prstGeom>
          <a:noFill/>
          <a:ln w="9525">
            <a:noFill/>
            <a:miter lim="800000"/>
            <a:headEnd/>
            <a:tailEnd/>
          </a:ln>
        </p:spPr>
      </p:pic>
      <p:pic>
        <p:nvPicPr>
          <p:cNvPr id="20492" name="Picture 7" descr="Dr. Benjamin Rush, painted by Charles Willson Peale, c. 1818"/>
          <p:cNvPicPr>
            <a:picLocks noChangeAspect="1" noChangeArrowheads="1"/>
          </p:cNvPicPr>
          <p:nvPr/>
        </p:nvPicPr>
        <p:blipFill>
          <a:blip r:embed="rId4" cstate="print"/>
          <a:srcRect/>
          <a:stretch>
            <a:fillRect/>
          </a:stretch>
        </p:blipFill>
        <p:spPr bwMode="auto">
          <a:xfrm>
            <a:off x="533400" y="2743200"/>
            <a:ext cx="1435100" cy="1665288"/>
          </a:xfrm>
          <a:prstGeom prst="rect">
            <a:avLst/>
          </a:prstGeom>
          <a:noFill/>
          <a:ln w="76200" cmpd="tri">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P spid="7" grpId="0"/>
      <p:bldP spid="11"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0" y="-228600"/>
            <a:ext cx="9144000" cy="68580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chemeClr val="tx1"/>
              </a:solidFill>
              <a:latin typeface="Verdana" pitchFamily="34" charset="0"/>
              <a:ea typeface="ＭＳ Ｐゴシック" pitchFamily="34" charset="-128"/>
            </a:endParaRPr>
          </a:p>
          <a:p>
            <a:pPr eaLnBrk="0" hangingPunct="0"/>
            <a:endParaRPr lang="en-US" sz="1800">
              <a:solidFill>
                <a:srgbClr val="820000"/>
              </a:solidFill>
              <a:ea typeface="ＭＳ Ｐゴシック" pitchFamily="34" charset="-128"/>
            </a:endParaRPr>
          </a:p>
        </p:txBody>
      </p:sp>
      <p:sp>
        <p:nvSpPr>
          <p:cNvPr id="22531" name="Title 1"/>
          <p:cNvSpPr>
            <a:spLocks noGrp="1"/>
          </p:cNvSpPr>
          <p:nvPr>
            <p:ph type="title"/>
          </p:nvPr>
        </p:nvSpPr>
        <p:spPr>
          <a:xfrm>
            <a:off x="188913" y="381000"/>
            <a:ext cx="8772525" cy="820738"/>
          </a:xfrm>
        </p:spPr>
        <p:txBody>
          <a:bodyPr/>
          <a:lstStyle/>
          <a:p>
            <a:pPr eaLnBrk="1" hangingPunct="1"/>
            <a:r>
              <a:rPr lang="en-US" sz="3000" smtClean="0"/>
              <a:t>The Search for Temperance &amp;</a:t>
            </a:r>
            <a:br>
              <a:rPr lang="en-US" sz="3000" smtClean="0"/>
            </a:br>
            <a:r>
              <a:rPr lang="en-US" sz="3000" smtClean="0"/>
              <a:t>The Road to Prohibition</a:t>
            </a:r>
            <a:endParaRPr lang="en-US" sz="3600" smtClean="0"/>
          </a:p>
        </p:txBody>
      </p:sp>
      <p:sp>
        <p:nvSpPr>
          <p:cNvPr id="22532" name="TextBox 18"/>
          <p:cNvSpPr txBox="1">
            <a:spLocks noChangeArrowheads="1"/>
          </p:cNvSpPr>
          <p:nvPr/>
        </p:nvSpPr>
        <p:spPr bwMode="auto">
          <a:xfrm>
            <a:off x="1295400" y="5105400"/>
            <a:ext cx="2193925" cy="646113"/>
          </a:xfrm>
          <a:prstGeom prst="rect">
            <a:avLst/>
          </a:prstGeom>
          <a:noFill/>
          <a:ln w="9525">
            <a:noFill/>
            <a:miter lim="800000"/>
            <a:headEnd/>
            <a:tailEnd/>
          </a:ln>
        </p:spPr>
        <p:txBody>
          <a:bodyPr>
            <a:spAutoFit/>
          </a:bodyPr>
          <a:lstStyle/>
          <a:p>
            <a:pPr algn="ctr" eaLnBrk="0" hangingPunct="0"/>
            <a:r>
              <a:rPr lang="en-US" sz="1800"/>
              <a:t>Henry Ford (1863 – 1947)</a:t>
            </a:r>
          </a:p>
        </p:txBody>
      </p:sp>
      <p:pic>
        <p:nvPicPr>
          <p:cNvPr id="22533" name="Picture 10" descr="po3015a_henry-ford"/>
          <p:cNvPicPr>
            <a:picLocks noChangeAspect="1" noChangeArrowheads="1"/>
          </p:cNvPicPr>
          <p:nvPr/>
        </p:nvPicPr>
        <p:blipFill>
          <a:blip r:embed="rId2" cstate="print"/>
          <a:srcRect/>
          <a:stretch>
            <a:fillRect/>
          </a:stretch>
        </p:blipFill>
        <p:spPr bwMode="auto">
          <a:xfrm>
            <a:off x="304800" y="1752600"/>
            <a:ext cx="4111625" cy="3348038"/>
          </a:xfrm>
          <a:prstGeom prst="rect">
            <a:avLst/>
          </a:prstGeom>
          <a:noFill/>
          <a:ln w="9525">
            <a:noFill/>
            <a:miter lim="800000"/>
            <a:headEnd/>
            <a:tailEnd/>
          </a:ln>
        </p:spPr>
      </p:pic>
      <p:pic>
        <p:nvPicPr>
          <p:cNvPr id="22534" name="Picture 2" descr="http://indieopera.com/wp-content/uploads/2013/04/CarrieNation.jpg"/>
          <p:cNvPicPr>
            <a:picLocks noChangeAspect="1" noChangeArrowheads="1"/>
          </p:cNvPicPr>
          <p:nvPr/>
        </p:nvPicPr>
        <p:blipFill>
          <a:blip r:embed="rId3" cstate="print"/>
          <a:srcRect/>
          <a:stretch>
            <a:fillRect/>
          </a:stretch>
        </p:blipFill>
        <p:spPr bwMode="auto">
          <a:xfrm>
            <a:off x="5410200" y="1295400"/>
            <a:ext cx="2074863" cy="1716088"/>
          </a:xfrm>
          <a:prstGeom prst="rect">
            <a:avLst/>
          </a:prstGeom>
          <a:noFill/>
          <a:ln w="9525">
            <a:noFill/>
            <a:miter lim="800000"/>
            <a:headEnd/>
            <a:tailEnd/>
          </a:ln>
        </p:spPr>
      </p:pic>
      <p:sp>
        <p:nvSpPr>
          <p:cNvPr id="22535" name="TextBox 21"/>
          <p:cNvSpPr txBox="1">
            <a:spLocks noChangeArrowheads="1"/>
          </p:cNvSpPr>
          <p:nvPr/>
        </p:nvSpPr>
        <p:spPr bwMode="auto">
          <a:xfrm rot="10787471" flipV="1">
            <a:off x="5172075" y="3044825"/>
            <a:ext cx="2370138" cy="1368425"/>
          </a:xfrm>
          <a:prstGeom prst="rect">
            <a:avLst/>
          </a:prstGeom>
          <a:noFill/>
          <a:ln w="9525">
            <a:noFill/>
            <a:miter lim="800000"/>
            <a:headEnd/>
            <a:tailEnd/>
          </a:ln>
        </p:spPr>
        <p:txBody>
          <a:bodyPr>
            <a:spAutoFit/>
          </a:bodyPr>
          <a:lstStyle/>
          <a:p>
            <a:pPr algn="ctr" eaLnBrk="0" hangingPunct="0"/>
            <a:r>
              <a:rPr lang="en-US" sz="1400"/>
              <a:t>Carrie Nation</a:t>
            </a:r>
          </a:p>
          <a:p>
            <a:pPr algn="ctr" eaLnBrk="0" hangingPunct="0"/>
            <a:r>
              <a:rPr lang="en-US" sz="1400"/>
              <a:t>(1846 – 1911)</a:t>
            </a:r>
          </a:p>
          <a:p>
            <a:pPr algn="ctr" eaLnBrk="0" hangingPunct="0"/>
            <a:endParaRPr lang="en-US" sz="1400"/>
          </a:p>
          <a:p>
            <a:pPr algn="ctr" eaLnBrk="0" hangingPunct="0"/>
            <a:r>
              <a:rPr lang="en-US" sz="1400"/>
              <a:t>Frances Willard</a:t>
            </a:r>
          </a:p>
          <a:p>
            <a:pPr algn="ctr" eaLnBrk="0" hangingPunct="0"/>
            <a:r>
              <a:rPr lang="en-US" sz="1400"/>
              <a:t>(1839-1898)</a:t>
            </a:r>
          </a:p>
          <a:p>
            <a:pPr eaLnBrk="0" hangingPunct="0"/>
            <a:endParaRPr lang="en-US" sz="1400"/>
          </a:p>
        </p:txBody>
      </p:sp>
      <p:pic>
        <p:nvPicPr>
          <p:cNvPr id="22536" name="Picture 8" descr="Frances_Willard"/>
          <p:cNvPicPr>
            <a:picLocks noChangeAspect="1" noChangeArrowheads="1"/>
          </p:cNvPicPr>
          <p:nvPr/>
        </p:nvPicPr>
        <p:blipFill>
          <a:blip r:embed="rId4" cstate="print"/>
          <a:srcRect/>
          <a:stretch>
            <a:fillRect/>
          </a:stretch>
        </p:blipFill>
        <p:spPr bwMode="auto">
          <a:xfrm>
            <a:off x="5562600" y="4191000"/>
            <a:ext cx="1693863" cy="2066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a:xfrm>
            <a:off x="457200" y="277813"/>
            <a:ext cx="8229600" cy="1017587"/>
          </a:xfrm>
        </p:spPr>
        <p:txBody>
          <a:bodyPr/>
          <a:lstStyle/>
          <a:p>
            <a:pPr eaLnBrk="1" hangingPunct="1"/>
            <a:r>
              <a:rPr lang="en-US" sz="3600" smtClean="0"/>
              <a:t>National Prohibition:  </a:t>
            </a:r>
            <a:br>
              <a:rPr lang="en-US" sz="3600" smtClean="0"/>
            </a:br>
            <a:r>
              <a:rPr lang="en-US" sz="3600" smtClean="0"/>
              <a:t>18</a:t>
            </a:r>
            <a:r>
              <a:rPr lang="en-US" sz="3600" baseline="30000" smtClean="0"/>
              <a:t>th</a:t>
            </a:r>
            <a:r>
              <a:rPr lang="en-US" sz="3600" smtClean="0"/>
              <a:t> Amendment, 1</a:t>
            </a:r>
            <a:r>
              <a:rPr lang="en-US" sz="3400" smtClean="0"/>
              <a:t>920-1933</a:t>
            </a:r>
          </a:p>
        </p:txBody>
      </p:sp>
      <p:sp>
        <p:nvSpPr>
          <p:cNvPr id="318467" name="Rectangle 3" descr="Parchment"/>
          <p:cNvSpPr>
            <a:spLocks noGrp="1" noChangeArrowheads="1"/>
          </p:cNvSpPr>
          <p:nvPr>
            <p:ph type="body" sz="half" idx="1"/>
          </p:nvPr>
        </p:nvSpPr>
        <p:spPr>
          <a:xfrm>
            <a:off x="639763" y="2286000"/>
            <a:ext cx="3948112" cy="3384550"/>
          </a:xfrm>
          <a:blipFill dpi="0" rotWithShape="1">
            <a:blip r:embed="rId2" cstate="print"/>
            <a:srcRect/>
            <a:tile tx="0" ty="0" sx="100000" sy="100000" flip="none" algn="tl"/>
          </a:blipFill>
        </p:spPr>
        <p:txBody>
          <a:bodyPr/>
          <a:lstStyle/>
          <a:p>
            <a:pPr marL="0" indent="0" eaLnBrk="1" hangingPunct="1">
              <a:buFont typeface="Wingdings" pitchFamily="2" charset="2"/>
              <a:buNone/>
            </a:pPr>
            <a:r>
              <a:rPr lang="en-US" sz="2400" smtClean="0"/>
              <a:t>“The manufacture, sale or transportation of intoxicating liquors within, the importation thereof into, or the exportation thereof from the United States for beverage purposes is hereby prohibited.”</a:t>
            </a:r>
          </a:p>
        </p:txBody>
      </p:sp>
      <p:pic>
        <p:nvPicPr>
          <p:cNvPr id="24580" name="Picture 4" descr="AI_jan25_19"/>
          <p:cNvPicPr>
            <a:picLocks noGrp="1" noChangeAspect="1" noChangeArrowheads="1"/>
          </p:cNvPicPr>
          <p:nvPr>
            <p:ph sz="half" idx="2"/>
          </p:nvPr>
        </p:nvPicPr>
        <p:blipFill>
          <a:blip r:embed="rId3" cstate="print"/>
          <a:srcRect/>
          <a:stretch>
            <a:fillRect/>
          </a:stretch>
        </p:blipFill>
        <p:spPr>
          <a:xfrm>
            <a:off x="5094288" y="1600200"/>
            <a:ext cx="3146425" cy="4972050"/>
          </a:xfrm>
        </p:spPr>
      </p:pic>
      <p:sp>
        <p:nvSpPr>
          <p:cNvPr id="24581" name="Slide Number Placeholder 6"/>
          <p:cNvSpPr>
            <a:spLocks noGrp="1"/>
          </p:cNvSpPr>
          <p:nvPr>
            <p:ph type="sldNum" sz="quarter" idx="12"/>
          </p:nvPr>
        </p:nvSpPr>
        <p:spPr bwMode="auto">
          <a:noFill/>
          <a:ln>
            <a:miter lim="800000"/>
            <a:headEnd/>
            <a:tailEnd/>
          </a:ln>
        </p:spPr>
        <p:txBody>
          <a:bodyPr/>
          <a:lstStyle/>
          <a:p>
            <a:pPr>
              <a:lnSpc>
                <a:spcPct val="90000"/>
              </a:lnSpc>
            </a:pPr>
            <a:fld id="{3FE0601F-15D4-4BCC-AF98-C97B4C91F23E}" type="slidenum">
              <a:rPr lang="en-US"/>
              <a:pPr>
                <a:lnSpc>
                  <a:spcPct val="90000"/>
                </a:lnSpc>
              </a:pPr>
              <a:t>6</a:t>
            </a:fld>
            <a:endParaRPr lang="en-US"/>
          </a:p>
        </p:txBody>
      </p:sp>
      <p:sp>
        <p:nvSpPr>
          <p:cNvPr id="24582" name="Slide Number Placeholder 6"/>
          <p:cNvSpPr txBox="1">
            <a:spLocks/>
          </p:cNvSpPr>
          <p:nvPr/>
        </p:nvSpPr>
        <p:spPr bwMode="auto">
          <a:xfrm>
            <a:off x="0" y="1271588"/>
            <a:ext cx="533400" cy="244475"/>
          </a:xfrm>
          <a:prstGeom prst="rect">
            <a:avLst/>
          </a:prstGeom>
          <a:noFill/>
          <a:ln w="9525">
            <a:noFill/>
            <a:miter lim="800000"/>
            <a:headEnd/>
            <a:tailEnd/>
          </a:ln>
        </p:spPr>
        <p:txBody>
          <a:bodyPr anchor="ctr"/>
          <a:lstStyle/>
          <a:p>
            <a:pPr algn="ctr">
              <a:lnSpc>
                <a:spcPct val="80000"/>
              </a:lnSpc>
            </a:pPr>
            <a:fld id="{96C00696-BF98-41ED-8F16-DAC84F1FB7EF}" type="slidenum">
              <a:rPr lang="en-US" sz="1200" b="1">
                <a:solidFill>
                  <a:schemeClr val="bg1"/>
                </a:solidFill>
                <a:latin typeface="Proxima Nova Rg" charset="0"/>
              </a:rPr>
              <a:pPr algn="ctr">
                <a:lnSpc>
                  <a:spcPct val="80000"/>
                </a:lnSpc>
              </a:pPr>
              <a:t>6</a:t>
            </a:fld>
            <a:endParaRPr lang="en-US" sz="1200" b="1">
              <a:solidFill>
                <a:schemeClr val="bg1"/>
              </a:solidFill>
              <a:latin typeface="Proxima Nova Rg"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8466"/>
                                        </p:tgtEl>
                                        <p:attrNameLst>
                                          <p:attrName>style.visibility</p:attrName>
                                        </p:attrNameLst>
                                      </p:cBhvr>
                                      <p:to>
                                        <p:strVal val="visible"/>
                                      </p:to>
                                    </p:set>
                                    <p:animEffect transition="in" filter="fade">
                                      <p:cBhvr>
                                        <p:cTn id="7" dur="1000"/>
                                        <p:tgtEl>
                                          <p:spTgt spid="318466"/>
                                        </p:tgtEl>
                                      </p:cBhvr>
                                    </p:animEffect>
                                    <p:anim calcmode="lin" valueType="num">
                                      <p:cBhvr>
                                        <p:cTn id="8" dur="1000" fill="hold"/>
                                        <p:tgtEl>
                                          <p:spTgt spid="318466"/>
                                        </p:tgtEl>
                                        <p:attrNameLst>
                                          <p:attrName>ppt_x</p:attrName>
                                        </p:attrNameLst>
                                      </p:cBhvr>
                                      <p:tavLst>
                                        <p:tav tm="0">
                                          <p:val>
                                            <p:strVal val="#ppt_x"/>
                                          </p:val>
                                        </p:tav>
                                        <p:tav tm="100000">
                                          <p:val>
                                            <p:strVal val="#ppt_x"/>
                                          </p:val>
                                        </p:tav>
                                      </p:tavLst>
                                    </p:anim>
                                    <p:anim calcmode="lin" valueType="num">
                                      <p:cBhvr>
                                        <p:cTn id="9" dur="1000" fill="hold"/>
                                        <p:tgtEl>
                                          <p:spTgt spid="31846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18467">
                                            <p:bg/>
                                          </p:spTgt>
                                        </p:tgtEl>
                                        <p:attrNameLst>
                                          <p:attrName>style.visibility</p:attrName>
                                        </p:attrNameLst>
                                      </p:cBhvr>
                                      <p:to>
                                        <p:strVal val="visible"/>
                                      </p:to>
                                    </p:set>
                                    <p:animEffect transition="in" filter="fade">
                                      <p:cBhvr>
                                        <p:cTn id="13" dur="1000"/>
                                        <p:tgtEl>
                                          <p:spTgt spid="318467">
                                            <p:bg/>
                                          </p:spTgt>
                                        </p:tgtEl>
                                      </p:cBhvr>
                                    </p:animEffect>
                                    <p:anim calcmode="lin" valueType="num">
                                      <p:cBhvr>
                                        <p:cTn id="14" dur="1000" fill="hold"/>
                                        <p:tgtEl>
                                          <p:spTgt spid="318467">
                                            <p:bg/>
                                          </p:spTgt>
                                        </p:tgtEl>
                                        <p:attrNameLst>
                                          <p:attrName>ppt_x</p:attrName>
                                        </p:attrNameLst>
                                      </p:cBhvr>
                                      <p:tavLst>
                                        <p:tav tm="0">
                                          <p:val>
                                            <p:strVal val="#ppt_x"/>
                                          </p:val>
                                        </p:tav>
                                        <p:tav tm="100000">
                                          <p:val>
                                            <p:strVal val="#ppt_x"/>
                                          </p:val>
                                        </p:tav>
                                      </p:tavLst>
                                    </p:anim>
                                    <p:anim calcmode="lin" valueType="num">
                                      <p:cBhvr>
                                        <p:cTn id="15" dur="1000" fill="hold"/>
                                        <p:tgtEl>
                                          <p:spTgt spid="318467">
                                            <p:bg/>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18467">
                                            <p:txEl>
                                              <p:pRg st="0" end="0"/>
                                            </p:txEl>
                                          </p:spTgt>
                                        </p:tgtEl>
                                        <p:attrNameLst>
                                          <p:attrName>style.visibility</p:attrName>
                                        </p:attrNameLst>
                                      </p:cBhvr>
                                      <p:to>
                                        <p:strVal val="visible"/>
                                      </p:to>
                                    </p:set>
                                    <p:animEffect transition="in" filter="fade">
                                      <p:cBhvr>
                                        <p:cTn id="19" dur="1000"/>
                                        <p:tgtEl>
                                          <p:spTgt spid="318467">
                                            <p:txEl>
                                              <p:pRg st="0" end="0"/>
                                            </p:txEl>
                                          </p:spTgt>
                                        </p:tgtEl>
                                      </p:cBhvr>
                                    </p:animEffect>
                                    <p:anim calcmode="lin" valueType="num">
                                      <p:cBhvr>
                                        <p:cTn id="20" dur="1000" fill="hold"/>
                                        <p:tgtEl>
                                          <p:spTgt spid="318467">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1846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6" grpId="0"/>
      <p:bldP spid="318467"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p:cNvSpPr>
          <p:nvPr>
            <p:ph type="title" idx="4294967295"/>
          </p:nvPr>
        </p:nvSpPr>
        <p:spPr/>
        <p:txBody>
          <a:bodyPr/>
          <a:lstStyle/>
          <a:p>
            <a:pPr eaLnBrk="1" hangingPunct="1"/>
            <a:endParaRPr lang="en-US" smtClean="0"/>
          </a:p>
        </p:txBody>
      </p:sp>
      <p:sp>
        <p:nvSpPr>
          <p:cNvPr id="25603" name="Rectangle 3"/>
          <p:cNvSpPr>
            <a:spLocks noGrp="1"/>
          </p:cNvSpPr>
          <p:nvPr>
            <p:ph type="body" idx="4294967295"/>
          </p:nvPr>
        </p:nvSpPr>
        <p:spPr/>
        <p:txBody>
          <a:bodyPr/>
          <a:lstStyle/>
          <a:p>
            <a:pPr eaLnBrk="1" hangingPunct="1"/>
            <a:endParaRPr lang="en-US" smtClean="0"/>
          </a:p>
        </p:txBody>
      </p:sp>
      <p:pic>
        <p:nvPicPr>
          <p:cNvPr id="25604" name="Picture 5" descr="Boardwalk_Empire_Volume_1"/>
          <p:cNvPicPr>
            <a:picLocks noChangeAspect="1" noChangeArrowheads="1"/>
          </p:cNvPicPr>
          <p:nvPr/>
        </p:nvPicPr>
        <p:blipFill>
          <a:blip r:embed="rId2" cstate="print"/>
          <a:srcRect/>
          <a:stretch>
            <a:fillRect/>
          </a:stretch>
        </p:blipFill>
        <p:spPr bwMode="auto">
          <a:xfrm>
            <a:off x="0" y="0"/>
            <a:ext cx="9144000" cy="7162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882" name="Rectangle 2"/>
          <p:cNvSpPr>
            <a:spLocks noGrp="1" noChangeArrowheads="1"/>
          </p:cNvSpPr>
          <p:nvPr>
            <p:ph type="title"/>
          </p:nvPr>
        </p:nvSpPr>
        <p:spPr>
          <a:xfrm>
            <a:off x="612775" y="228600"/>
            <a:ext cx="8153400" cy="990600"/>
          </a:xfrm>
        </p:spPr>
        <p:txBody>
          <a:bodyPr>
            <a:normAutofit fontScale="90000"/>
          </a:bodyPr>
          <a:lstStyle/>
          <a:p>
            <a:pPr eaLnBrk="1" hangingPunct="1"/>
            <a:r>
              <a:rPr lang="en-US" sz="4000" smtClean="0"/>
              <a:t>U.S. Constitution:</a:t>
            </a:r>
            <a:br>
              <a:rPr lang="en-US" sz="4000" smtClean="0"/>
            </a:br>
            <a:r>
              <a:rPr lang="en-US" sz="4000" smtClean="0"/>
              <a:t>21</a:t>
            </a:r>
            <a:r>
              <a:rPr lang="en-US" sz="4000" baseline="30000" smtClean="0"/>
              <a:t>st</a:t>
            </a:r>
            <a:r>
              <a:rPr lang="en-US" sz="4000" smtClean="0"/>
              <a:t> Amendment (1933)</a:t>
            </a:r>
          </a:p>
        </p:txBody>
      </p:sp>
      <p:sp>
        <p:nvSpPr>
          <p:cNvPr id="26627" name="Rectangle 3"/>
          <p:cNvSpPr>
            <a:spLocks noGrp="1" noChangeArrowheads="1"/>
          </p:cNvSpPr>
          <p:nvPr>
            <p:ph sz="quarter" idx="1"/>
          </p:nvPr>
        </p:nvSpPr>
        <p:spPr>
          <a:xfrm>
            <a:off x="228600" y="1600200"/>
            <a:ext cx="8537575" cy="4495800"/>
          </a:xfrm>
        </p:spPr>
        <p:txBody>
          <a:bodyPr/>
          <a:lstStyle/>
          <a:p>
            <a:pPr eaLnBrk="1" hangingPunct="1">
              <a:buFont typeface="Wingdings" pitchFamily="2" charset="2"/>
              <a:buNone/>
            </a:pPr>
            <a:r>
              <a:rPr lang="en-US" b="1" smtClean="0"/>
              <a:t>	Section 2. </a:t>
            </a:r>
            <a:r>
              <a:rPr lang="en-US" smtClean="0"/>
              <a:t>The transportation or importation into any State, Territory, or possession of the United States for delivery or use therein of intoxicating liquors, in violation of the laws thereof, is hereby prohibited. </a:t>
            </a:r>
          </a:p>
        </p:txBody>
      </p:sp>
      <p:sp>
        <p:nvSpPr>
          <p:cNvPr id="26628" name="Date Placeholder 3"/>
          <p:cNvSpPr>
            <a:spLocks noGrp="1"/>
          </p:cNvSpPr>
          <p:nvPr>
            <p:ph type="dt" sz="quarter" idx="10"/>
          </p:nvPr>
        </p:nvSpPr>
        <p:spPr bwMode="auto">
          <a:noFill/>
          <a:ln>
            <a:miter lim="800000"/>
            <a:headEnd/>
            <a:tailEnd/>
          </a:ln>
        </p:spPr>
        <p:txBody>
          <a:bodyPr/>
          <a:lstStyle/>
          <a:p>
            <a:endParaRPr/>
          </a:p>
        </p:txBody>
      </p:sp>
      <p:sp>
        <p:nvSpPr>
          <p:cNvPr id="26629" name="Slide Number Placeholder 5"/>
          <p:cNvSpPr>
            <a:spLocks noGrp="1"/>
          </p:cNvSpPr>
          <p:nvPr>
            <p:ph type="sldNum" sz="quarter" idx="12"/>
          </p:nvPr>
        </p:nvSpPr>
        <p:spPr bwMode="auto">
          <a:xfrm>
            <a:off x="0" y="1143000"/>
            <a:ext cx="533400" cy="533400"/>
          </a:xfrm>
          <a:noFill/>
          <a:ln>
            <a:miter lim="800000"/>
            <a:headEnd/>
            <a:tailEnd/>
          </a:ln>
        </p:spPr>
        <p:txBody>
          <a:bodyPr/>
          <a:lstStyle/>
          <a:p>
            <a:fld id="{B635C487-5FCE-43D5-A14E-304A1028C953}" type="slidenum">
              <a:rPr lang="en-US"/>
              <a:pPr/>
              <a:t>8</a:t>
            </a:fld>
            <a:endParaRPr lang="en-US"/>
          </a:p>
        </p:txBody>
      </p:sp>
      <p:pic>
        <p:nvPicPr>
          <p:cNvPr id="26630" name="Picture 7" descr="goodolddaysreturn"/>
          <p:cNvPicPr>
            <a:picLocks noChangeAspect="1" noChangeArrowheads="1"/>
          </p:cNvPicPr>
          <p:nvPr/>
        </p:nvPicPr>
        <p:blipFill>
          <a:blip r:embed="rId2" cstate="print"/>
          <a:srcRect/>
          <a:stretch>
            <a:fillRect/>
          </a:stretch>
        </p:blipFill>
        <p:spPr bwMode="auto">
          <a:xfrm>
            <a:off x="5029200" y="3657600"/>
            <a:ext cx="3048000"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5"/>
          <p:cNvSpPr>
            <a:spLocks noGrp="1"/>
          </p:cNvSpPr>
          <p:nvPr>
            <p:ph type="sldNum" sz="quarter" idx="12"/>
          </p:nvPr>
        </p:nvSpPr>
        <p:spPr bwMode="auto">
          <a:xfrm>
            <a:off x="0" y="1219200"/>
            <a:ext cx="533400" cy="381000"/>
          </a:xfrm>
          <a:noFill/>
          <a:ln>
            <a:miter lim="800000"/>
            <a:headEnd/>
            <a:tailEnd/>
          </a:ln>
        </p:spPr>
        <p:txBody>
          <a:bodyPr/>
          <a:lstStyle/>
          <a:p>
            <a:fld id="{8DE4CB4D-A5D4-4979-98BF-BC2121D80C1F}" type="slidenum">
              <a:rPr lang="en-US"/>
              <a:pPr/>
              <a:t>9</a:t>
            </a:fld>
            <a:endParaRPr lang="en-US"/>
          </a:p>
        </p:txBody>
      </p:sp>
      <p:sp>
        <p:nvSpPr>
          <p:cNvPr id="27651" name="Rectangle 2"/>
          <p:cNvSpPr>
            <a:spLocks noGrp="1" noChangeArrowheads="1"/>
          </p:cNvSpPr>
          <p:nvPr>
            <p:ph type="title"/>
          </p:nvPr>
        </p:nvSpPr>
        <p:spPr>
          <a:xfrm>
            <a:off x="612775" y="228600"/>
            <a:ext cx="8153400" cy="990600"/>
          </a:xfrm>
        </p:spPr>
        <p:txBody>
          <a:bodyPr/>
          <a:lstStyle/>
          <a:p>
            <a:pPr algn="ctr"/>
            <a:r>
              <a:rPr lang="en-US" sz="6000" smtClean="0"/>
              <a:t>State Law</a:t>
            </a:r>
          </a:p>
        </p:txBody>
      </p:sp>
      <p:sp>
        <p:nvSpPr>
          <p:cNvPr id="27652" name="Rectangle 4"/>
          <p:cNvSpPr>
            <a:spLocks noChangeArrowheads="1"/>
          </p:cNvSpPr>
          <p:nvPr/>
        </p:nvSpPr>
        <p:spPr bwMode="auto">
          <a:xfrm>
            <a:off x="363538" y="1306513"/>
            <a:ext cx="8402637" cy="776287"/>
          </a:xfrm>
          <a:prstGeom prst="rect">
            <a:avLst/>
          </a:prstGeom>
          <a:solidFill>
            <a:schemeClr val="bg1"/>
          </a:solidFill>
          <a:ln w="9525">
            <a:noFill/>
            <a:miter lim="800000"/>
            <a:headEnd/>
            <a:tailEnd/>
          </a:ln>
        </p:spPr>
        <p:txBody>
          <a:bodyPr wrap="none" anchor="ctr"/>
          <a:lstStyle/>
          <a:p>
            <a:endParaRPr lang="en-US"/>
          </a:p>
        </p:txBody>
      </p:sp>
      <p:pic>
        <p:nvPicPr>
          <p:cNvPr id="27653" name="Picture 6" descr="mp00047_"/>
          <p:cNvPicPr>
            <a:picLocks noChangeAspect="1" noChangeArrowheads="1"/>
          </p:cNvPicPr>
          <p:nvPr/>
        </p:nvPicPr>
        <p:blipFill>
          <a:blip r:embed="rId2" cstate="print"/>
          <a:srcRect/>
          <a:stretch>
            <a:fillRect/>
          </a:stretch>
        </p:blipFill>
        <p:spPr bwMode="auto">
          <a:xfrm rot="999678">
            <a:off x="420688" y="392113"/>
            <a:ext cx="1477962" cy="1049337"/>
          </a:xfrm>
          <a:prstGeom prst="rect">
            <a:avLst/>
          </a:prstGeom>
          <a:noFill/>
          <a:ln w="9525">
            <a:noFill/>
            <a:miter lim="800000"/>
            <a:headEnd/>
            <a:tailEnd/>
          </a:ln>
        </p:spPr>
      </p:pic>
      <p:pic>
        <p:nvPicPr>
          <p:cNvPr id="27654" name="Picture 7" descr="mp00063_"/>
          <p:cNvPicPr>
            <a:picLocks noChangeAspect="1" noChangeArrowheads="1"/>
          </p:cNvPicPr>
          <p:nvPr/>
        </p:nvPicPr>
        <p:blipFill>
          <a:blip r:embed="rId3" cstate="print"/>
          <a:srcRect/>
          <a:stretch>
            <a:fillRect/>
          </a:stretch>
        </p:blipFill>
        <p:spPr bwMode="auto">
          <a:xfrm>
            <a:off x="3606800" y="5441950"/>
            <a:ext cx="1146175" cy="1057275"/>
          </a:xfrm>
          <a:prstGeom prst="rect">
            <a:avLst/>
          </a:prstGeom>
          <a:noFill/>
          <a:ln w="9525">
            <a:noFill/>
            <a:miter lim="800000"/>
            <a:headEnd/>
            <a:tailEnd/>
          </a:ln>
        </p:spPr>
      </p:pic>
      <p:pic>
        <p:nvPicPr>
          <p:cNvPr id="27655" name="Picture 8" descr="mp00045_"/>
          <p:cNvPicPr>
            <a:picLocks noChangeAspect="1" noChangeArrowheads="1"/>
          </p:cNvPicPr>
          <p:nvPr/>
        </p:nvPicPr>
        <p:blipFill>
          <a:blip r:embed="rId4" cstate="print"/>
          <a:srcRect/>
          <a:stretch>
            <a:fillRect/>
          </a:stretch>
        </p:blipFill>
        <p:spPr bwMode="auto">
          <a:xfrm>
            <a:off x="5799138" y="2060575"/>
            <a:ext cx="1006475" cy="966788"/>
          </a:xfrm>
          <a:prstGeom prst="rect">
            <a:avLst/>
          </a:prstGeom>
          <a:noFill/>
          <a:ln w="9525">
            <a:noFill/>
            <a:miter lim="800000"/>
            <a:headEnd/>
            <a:tailEnd/>
          </a:ln>
        </p:spPr>
      </p:pic>
      <p:pic>
        <p:nvPicPr>
          <p:cNvPr id="27656" name="Picture 9" descr="mp00074_"/>
          <p:cNvPicPr>
            <a:picLocks noChangeAspect="1" noChangeArrowheads="1"/>
          </p:cNvPicPr>
          <p:nvPr/>
        </p:nvPicPr>
        <p:blipFill>
          <a:blip r:embed="rId5" cstate="print"/>
          <a:srcRect/>
          <a:stretch>
            <a:fillRect/>
          </a:stretch>
        </p:blipFill>
        <p:spPr bwMode="auto">
          <a:xfrm rot="1293425">
            <a:off x="333375" y="5081588"/>
            <a:ext cx="1162050" cy="774700"/>
          </a:xfrm>
          <a:prstGeom prst="rect">
            <a:avLst/>
          </a:prstGeom>
          <a:noFill/>
          <a:ln w="9525">
            <a:noFill/>
            <a:miter lim="800000"/>
            <a:headEnd/>
            <a:tailEnd/>
          </a:ln>
        </p:spPr>
      </p:pic>
      <p:pic>
        <p:nvPicPr>
          <p:cNvPr id="27657" name="Picture 10" descr="mp00066_"/>
          <p:cNvPicPr>
            <a:picLocks noChangeAspect="1" noChangeArrowheads="1"/>
          </p:cNvPicPr>
          <p:nvPr/>
        </p:nvPicPr>
        <p:blipFill>
          <a:blip r:embed="rId6" cstate="print"/>
          <a:srcRect/>
          <a:stretch>
            <a:fillRect/>
          </a:stretch>
        </p:blipFill>
        <p:spPr bwMode="auto">
          <a:xfrm>
            <a:off x="2717800" y="3678238"/>
            <a:ext cx="717550" cy="858837"/>
          </a:xfrm>
          <a:prstGeom prst="rect">
            <a:avLst/>
          </a:prstGeom>
          <a:noFill/>
          <a:ln w="9525">
            <a:noFill/>
            <a:miter lim="800000"/>
            <a:headEnd/>
            <a:tailEnd/>
          </a:ln>
        </p:spPr>
      </p:pic>
      <p:pic>
        <p:nvPicPr>
          <p:cNvPr id="27658" name="Picture 11" descr="mp00071_"/>
          <p:cNvPicPr>
            <a:picLocks noChangeAspect="1" noChangeArrowheads="1"/>
          </p:cNvPicPr>
          <p:nvPr/>
        </p:nvPicPr>
        <p:blipFill>
          <a:blip r:embed="rId7" cstate="print"/>
          <a:srcRect/>
          <a:stretch>
            <a:fillRect/>
          </a:stretch>
        </p:blipFill>
        <p:spPr bwMode="auto">
          <a:xfrm>
            <a:off x="1423988" y="1568450"/>
            <a:ext cx="1096962" cy="800100"/>
          </a:xfrm>
          <a:prstGeom prst="rect">
            <a:avLst/>
          </a:prstGeom>
          <a:noFill/>
          <a:ln w="9525">
            <a:noFill/>
            <a:miter lim="800000"/>
            <a:headEnd/>
            <a:tailEnd/>
          </a:ln>
        </p:spPr>
      </p:pic>
      <p:pic>
        <p:nvPicPr>
          <p:cNvPr id="27659" name="Picture 12" descr="mp00086_"/>
          <p:cNvPicPr>
            <a:picLocks noChangeAspect="1" noChangeArrowheads="1"/>
          </p:cNvPicPr>
          <p:nvPr/>
        </p:nvPicPr>
        <p:blipFill>
          <a:blip r:embed="rId8" cstate="print"/>
          <a:srcRect/>
          <a:stretch>
            <a:fillRect/>
          </a:stretch>
        </p:blipFill>
        <p:spPr bwMode="auto">
          <a:xfrm>
            <a:off x="4787900" y="4870450"/>
            <a:ext cx="1049338" cy="903288"/>
          </a:xfrm>
          <a:prstGeom prst="rect">
            <a:avLst/>
          </a:prstGeom>
          <a:noFill/>
          <a:ln w="9525">
            <a:noFill/>
            <a:miter lim="800000"/>
            <a:headEnd/>
            <a:tailEnd/>
          </a:ln>
        </p:spPr>
      </p:pic>
      <p:pic>
        <p:nvPicPr>
          <p:cNvPr id="27660" name="Picture 13" descr="mp00118_"/>
          <p:cNvPicPr>
            <a:picLocks noChangeAspect="1" noChangeArrowheads="1"/>
          </p:cNvPicPr>
          <p:nvPr/>
        </p:nvPicPr>
        <p:blipFill>
          <a:blip r:embed="rId9" cstate="print"/>
          <a:srcRect/>
          <a:stretch>
            <a:fillRect/>
          </a:stretch>
        </p:blipFill>
        <p:spPr bwMode="auto">
          <a:xfrm>
            <a:off x="925513" y="3444875"/>
            <a:ext cx="765175" cy="1246188"/>
          </a:xfrm>
          <a:prstGeom prst="rect">
            <a:avLst/>
          </a:prstGeom>
          <a:noFill/>
          <a:ln w="9525">
            <a:noFill/>
            <a:miter lim="800000"/>
            <a:headEnd/>
            <a:tailEnd/>
          </a:ln>
        </p:spPr>
      </p:pic>
      <p:pic>
        <p:nvPicPr>
          <p:cNvPr id="27661" name="Picture 14" descr="mp00112_"/>
          <p:cNvPicPr>
            <a:picLocks noChangeAspect="1" noChangeArrowheads="1"/>
          </p:cNvPicPr>
          <p:nvPr/>
        </p:nvPicPr>
        <p:blipFill>
          <a:blip r:embed="rId10" cstate="print"/>
          <a:srcRect/>
          <a:stretch>
            <a:fillRect/>
          </a:stretch>
        </p:blipFill>
        <p:spPr bwMode="auto">
          <a:xfrm>
            <a:off x="1909763" y="3414713"/>
            <a:ext cx="790575" cy="1143000"/>
          </a:xfrm>
          <a:prstGeom prst="rect">
            <a:avLst/>
          </a:prstGeom>
          <a:noFill/>
          <a:ln w="9525">
            <a:noFill/>
            <a:miter lim="800000"/>
            <a:headEnd/>
            <a:tailEnd/>
          </a:ln>
        </p:spPr>
      </p:pic>
      <p:pic>
        <p:nvPicPr>
          <p:cNvPr id="27662" name="Picture 15" descr="mp00117_"/>
          <p:cNvPicPr>
            <a:picLocks noChangeAspect="1" noChangeArrowheads="1"/>
          </p:cNvPicPr>
          <p:nvPr/>
        </p:nvPicPr>
        <p:blipFill>
          <a:blip r:embed="rId11" cstate="print"/>
          <a:srcRect/>
          <a:stretch>
            <a:fillRect/>
          </a:stretch>
        </p:blipFill>
        <p:spPr bwMode="auto">
          <a:xfrm>
            <a:off x="1766888" y="4562475"/>
            <a:ext cx="871537" cy="939800"/>
          </a:xfrm>
          <a:prstGeom prst="rect">
            <a:avLst/>
          </a:prstGeom>
          <a:noFill/>
          <a:ln w="9525">
            <a:noFill/>
            <a:miter lim="800000"/>
            <a:headEnd/>
            <a:tailEnd/>
          </a:ln>
        </p:spPr>
      </p:pic>
      <p:pic>
        <p:nvPicPr>
          <p:cNvPr id="27663" name="Picture 16" descr="mp00123_"/>
          <p:cNvPicPr>
            <a:picLocks noChangeAspect="1" noChangeArrowheads="1"/>
          </p:cNvPicPr>
          <p:nvPr/>
        </p:nvPicPr>
        <p:blipFill>
          <a:blip r:embed="rId12" cstate="print"/>
          <a:srcRect/>
          <a:stretch>
            <a:fillRect/>
          </a:stretch>
        </p:blipFill>
        <p:spPr bwMode="auto">
          <a:xfrm>
            <a:off x="2168525" y="2284413"/>
            <a:ext cx="742950" cy="1149350"/>
          </a:xfrm>
          <a:prstGeom prst="rect">
            <a:avLst/>
          </a:prstGeom>
          <a:noFill/>
          <a:ln w="9525">
            <a:noFill/>
            <a:miter lim="800000"/>
            <a:headEnd/>
            <a:tailEnd/>
          </a:ln>
        </p:spPr>
      </p:pic>
      <p:pic>
        <p:nvPicPr>
          <p:cNvPr id="27664" name="Picture 23" descr="mp00124_"/>
          <p:cNvPicPr>
            <a:picLocks noChangeAspect="1" noChangeArrowheads="1"/>
          </p:cNvPicPr>
          <p:nvPr/>
        </p:nvPicPr>
        <p:blipFill>
          <a:blip r:embed="rId13" cstate="print"/>
          <a:srcRect/>
          <a:stretch>
            <a:fillRect/>
          </a:stretch>
        </p:blipFill>
        <p:spPr bwMode="auto">
          <a:xfrm>
            <a:off x="6551613" y="3149600"/>
            <a:ext cx="623887" cy="990600"/>
          </a:xfrm>
          <a:prstGeom prst="rect">
            <a:avLst/>
          </a:prstGeom>
          <a:noFill/>
          <a:ln w="9525">
            <a:noFill/>
            <a:miter lim="800000"/>
            <a:headEnd/>
            <a:tailEnd/>
          </a:ln>
        </p:spPr>
      </p:pic>
      <p:pic>
        <p:nvPicPr>
          <p:cNvPr id="27665" name="Picture 24" descr="mp00122_"/>
          <p:cNvPicPr>
            <a:picLocks noChangeAspect="1" noChangeArrowheads="1"/>
          </p:cNvPicPr>
          <p:nvPr/>
        </p:nvPicPr>
        <p:blipFill>
          <a:blip r:embed="rId14" cstate="print"/>
          <a:srcRect/>
          <a:stretch>
            <a:fillRect/>
          </a:stretch>
        </p:blipFill>
        <p:spPr bwMode="auto">
          <a:xfrm>
            <a:off x="3897313" y="3656013"/>
            <a:ext cx="1201737" cy="715962"/>
          </a:xfrm>
          <a:prstGeom prst="rect">
            <a:avLst/>
          </a:prstGeom>
          <a:noFill/>
          <a:ln w="9525">
            <a:noFill/>
            <a:miter lim="800000"/>
            <a:headEnd/>
            <a:tailEnd/>
          </a:ln>
        </p:spPr>
      </p:pic>
      <p:pic>
        <p:nvPicPr>
          <p:cNvPr id="27666" name="Picture 25" descr="mp00121_"/>
          <p:cNvPicPr>
            <a:picLocks noChangeAspect="1" noChangeArrowheads="1"/>
          </p:cNvPicPr>
          <p:nvPr/>
        </p:nvPicPr>
        <p:blipFill>
          <a:blip r:embed="rId15" cstate="print"/>
          <a:srcRect/>
          <a:stretch>
            <a:fillRect/>
          </a:stretch>
        </p:blipFill>
        <p:spPr bwMode="auto">
          <a:xfrm>
            <a:off x="6448425" y="5251450"/>
            <a:ext cx="1119188" cy="842963"/>
          </a:xfrm>
          <a:prstGeom prst="rect">
            <a:avLst/>
          </a:prstGeom>
          <a:noFill/>
          <a:ln w="9525">
            <a:noFill/>
            <a:miter lim="800000"/>
            <a:headEnd/>
            <a:tailEnd/>
          </a:ln>
        </p:spPr>
      </p:pic>
      <p:pic>
        <p:nvPicPr>
          <p:cNvPr id="27667" name="Picture 26" descr="mp00092_"/>
          <p:cNvPicPr>
            <a:picLocks noChangeAspect="1" noChangeArrowheads="1"/>
          </p:cNvPicPr>
          <p:nvPr/>
        </p:nvPicPr>
        <p:blipFill>
          <a:blip r:embed="rId16" cstate="print"/>
          <a:srcRect/>
          <a:stretch>
            <a:fillRect/>
          </a:stretch>
        </p:blipFill>
        <p:spPr bwMode="auto">
          <a:xfrm>
            <a:off x="2619375" y="2049463"/>
            <a:ext cx="1233488" cy="804862"/>
          </a:xfrm>
          <a:prstGeom prst="rect">
            <a:avLst/>
          </a:prstGeom>
          <a:noFill/>
          <a:ln w="9525">
            <a:noFill/>
            <a:miter lim="800000"/>
            <a:headEnd/>
            <a:tailEnd/>
          </a:ln>
        </p:spPr>
      </p:pic>
      <p:pic>
        <p:nvPicPr>
          <p:cNvPr id="27668" name="Picture 27" descr="mp00114_"/>
          <p:cNvPicPr>
            <a:picLocks noChangeAspect="1" noChangeArrowheads="1"/>
          </p:cNvPicPr>
          <p:nvPr/>
        </p:nvPicPr>
        <p:blipFill>
          <a:blip r:embed="rId17" cstate="print"/>
          <a:srcRect/>
          <a:stretch>
            <a:fillRect/>
          </a:stretch>
        </p:blipFill>
        <p:spPr bwMode="auto">
          <a:xfrm>
            <a:off x="906463" y="2333625"/>
            <a:ext cx="1235075" cy="993775"/>
          </a:xfrm>
          <a:prstGeom prst="rect">
            <a:avLst/>
          </a:prstGeom>
          <a:noFill/>
          <a:ln w="9525">
            <a:noFill/>
            <a:miter lim="800000"/>
            <a:headEnd/>
            <a:tailEnd/>
          </a:ln>
        </p:spPr>
      </p:pic>
      <p:pic>
        <p:nvPicPr>
          <p:cNvPr id="27669" name="Picture 29" descr="mp00103_"/>
          <p:cNvPicPr>
            <a:picLocks noChangeAspect="1" noChangeArrowheads="1"/>
          </p:cNvPicPr>
          <p:nvPr/>
        </p:nvPicPr>
        <p:blipFill>
          <a:blip r:embed="rId18" cstate="print"/>
          <a:srcRect/>
          <a:stretch>
            <a:fillRect/>
          </a:stretch>
        </p:blipFill>
        <p:spPr bwMode="auto">
          <a:xfrm>
            <a:off x="3913188" y="2622550"/>
            <a:ext cx="882650" cy="579438"/>
          </a:xfrm>
          <a:prstGeom prst="rect">
            <a:avLst/>
          </a:prstGeom>
          <a:noFill/>
          <a:ln w="9525">
            <a:noFill/>
            <a:miter lim="800000"/>
            <a:headEnd/>
            <a:tailEnd/>
          </a:ln>
        </p:spPr>
      </p:pic>
      <p:pic>
        <p:nvPicPr>
          <p:cNvPr id="27670" name="Picture 30" descr="mp00103_"/>
          <p:cNvPicPr>
            <a:picLocks noChangeAspect="1" noChangeArrowheads="1"/>
          </p:cNvPicPr>
          <p:nvPr/>
        </p:nvPicPr>
        <p:blipFill>
          <a:blip r:embed="rId18" cstate="print"/>
          <a:srcRect/>
          <a:stretch>
            <a:fillRect/>
          </a:stretch>
        </p:blipFill>
        <p:spPr bwMode="auto">
          <a:xfrm>
            <a:off x="3884613" y="1966913"/>
            <a:ext cx="882650" cy="579437"/>
          </a:xfrm>
          <a:prstGeom prst="rect">
            <a:avLst/>
          </a:prstGeom>
          <a:noFill/>
          <a:ln w="9525">
            <a:noFill/>
            <a:miter lim="800000"/>
            <a:headEnd/>
            <a:tailEnd/>
          </a:ln>
        </p:spPr>
      </p:pic>
      <p:pic>
        <p:nvPicPr>
          <p:cNvPr id="27671" name="Picture 32" descr="mp00101_"/>
          <p:cNvPicPr>
            <a:picLocks noChangeAspect="1" noChangeArrowheads="1"/>
          </p:cNvPicPr>
          <p:nvPr/>
        </p:nvPicPr>
        <p:blipFill>
          <a:blip r:embed="rId19" cstate="print"/>
          <a:srcRect/>
          <a:stretch>
            <a:fillRect/>
          </a:stretch>
        </p:blipFill>
        <p:spPr bwMode="auto">
          <a:xfrm>
            <a:off x="2649538" y="4708525"/>
            <a:ext cx="1055687" cy="1058863"/>
          </a:xfrm>
          <a:prstGeom prst="rect">
            <a:avLst/>
          </a:prstGeom>
          <a:noFill/>
          <a:ln w="9525">
            <a:noFill/>
            <a:miter lim="800000"/>
            <a:headEnd/>
            <a:tailEnd/>
          </a:ln>
        </p:spPr>
      </p:pic>
      <p:pic>
        <p:nvPicPr>
          <p:cNvPr id="27672" name="Picture 33" descr="mp00089_"/>
          <p:cNvPicPr>
            <a:picLocks noChangeAspect="1" noChangeArrowheads="1"/>
          </p:cNvPicPr>
          <p:nvPr/>
        </p:nvPicPr>
        <p:blipFill>
          <a:blip r:embed="rId20" cstate="print"/>
          <a:srcRect/>
          <a:stretch>
            <a:fillRect/>
          </a:stretch>
        </p:blipFill>
        <p:spPr bwMode="auto">
          <a:xfrm>
            <a:off x="8166100" y="630238"/>
            <a:ext cx="735013" cy="1076325"/>
          </a:xfrm>
          <a:prstGeom prst="rect">
            <a:avLst/>
          </a:prstGeom>
          <a:noFill/>
          <a:ln w="9525">
            <a:noFill/>
            <a:miter lim="800000"/>
            <a:headEnd/>
            <a:tailEnd/>
          </a:ln>
        </p:spPr>
      </p:pic>
      <p:pic>
        <p:nvPicPr>
          <p:cNvPr id="27673" name="Picture 35" descr="mp00094_"/>
          <p:cNvPicPr>
            <a:picLocks noChangeAspect="1" noChangeArrowheads="1"/>
          </p:cNvPicPr>
          <p:nvPr/>
        </p:nvPicPr>
        <p:blipFill>
          <a:blip r:embed="rId21" cstate="print"/>
          <a:srcRect/>
          <a:stretch>
            <a:fillRect/>
          </a:stretch>
        </p:blipFill>
        <p:spPr bwMode="auto">
          <a:xfrm>
            <a:off x="7696200" y="2151063"/>
            <a:ext cx="574675" cy="1117600"/>
          </a:xfrm>
          <a:prstGeom prst="rect">
            <a:avLst/>
          </a:prstGeom>
          <a:noFill/>
          <a:ln w="9525">
            <a:noFill/>
            <a:miter lim="800000"/>
            <a:headEnd/>
            <a:tailEnd/>
          </a:ln>
        </p:spPr>
      </p:pic>
      <p:pic>
        <p:nvPicPr>
          <p:cNvPr id="27674" name="Picture 36" descr="mp00113_"/>
          <p:cNvPicPr>
            <a:picLocks noChangeAspect="1" noChangeArrowheads="1"/>
          </p:cNvPicPr>
          <p:nvPr/>
        </p:nvPicPr>
        <p:blipFill>
          <a:blip r:embed="rId22" cstate="print"/>
          <a:srcRect/>
          <a:stretch>
            <a:fillRect/>
          </a:stretch>
        </p:blipFill>
        <p:spPr bwMode="auto">
          <a:xfrm>
            <a:off x="7154863" y="1252538"/>
            <a:ext cx="1108075" cy="811212"/>
          </a:xfrm>
          <a:prstGeom prst="rect">
            <a:avLst/>
          </a:prstGeom>
          <a:noFill/>
          <a:ln w="9525">
            <a:noFill/>
            <a:miter lim="800000"/>
            <a:headEnd/>
            <a:tailEnd/>
          </a:ln>
        </p:spPr>
      </p:pic>
      <p:pic>
        <p:nvPicPr>
          <p:cNvPr id="27675" name="Picture 37" descr="mp00070_"/>
          <p:cNvPicPr>
            <a:picLocks noChangeAspect="1" noChangeArrowheads="1"/>
          </p:cNvPicPr>
          <p:nvPr/>
        </p:nvPicPr>
        <p:blipFill>
          <a:blip r:embed="rId23" cstate="print"/>
          <a:srcRect/>
          <a:stretch>
            <a:fillRect/>
          </a:stretch>
        </p:blipFill>
        <p:spPr bwMode="auto">
          <a:xfrm>
            <a:off x="6991350" y="2000250"/>
            <a:ext cx="644525" cy="1193800"/>
          </a:xfrm>
          <a:prstGeom prst="rect">
            <a:avLst/>
          </a:prstGeom>
          <a:noFill/>
          <a:ln w="9525">
            <a:noFill/>
            <a:miter lim="800000"/>
            <a:headEnd/>
            <a:tailEnd/>
          </a:ln>
        </p:spPr>
      </p:pic>
      <p:pic>
        <p:nvPicPr>
          <p:cNvPr id="27676" name="Picture 38" descr="mp00095_"/>
          <p:cNvPicPr>
            <a:picLocks noChangeAspect="1" noChangeArrowheads="1"/>
          </p:cNvPicPr>
          <p:nvPr/>
        </p:nvPicPr>
        <p:blipFill>
          <a:blip r:embed="rId24" cstate="print"/>
          <a:srcRect/>
          <a:stretch>
            <a:fillRect/>
          </a:stretch>
        </p:blipFill>
        <p:spPr bwMode="auto">
          <a:xfrm>
            <a:off x="4829175" y="2271713"/>
            <a:ext cx="935038" cy="1033462"/>
          </a:xfrm>
          <a:prstGeom prst="rect">
            <a:avLst/>
          </a:prstGeom>
          <a:noFill/>
          <a:ln w="9525">
            <a:noFill/>
            <a:miter lim="800000"/>
            <a:headEnd/>
            <a:tailEnd/>
          </a:ln>
        </p:spPr>
      </p:pic>
      <p:pic>
        <p:nvPicPr>
          <p:cNvPr id="27677" name="Picture 39" descr="mp00119_"/>
          <p:cNvPicPr>
            <a:picLocks noChangeAspect="1" noChangeArrowheads="1"/>
          </p:cNvPicPr>
          <p:nvPr/>
        </p:nvPicPr>
        <p:blipFill>
          <a:blip r:embed="rId25" cstate="print"/>
          <a:srcRect/>
          <a:stretch>
            <a:fillRect/>
          </a:stretch>
        </p:blipFill>
        <p:spPr bwMode="auto">
          <a:xfrm>
            <a:off x="2979738" y="2949575"/>
            <a:ext cx="895350" cy="687388"/>
          </a:xfrm>
          <a:prstGeom prst="rect">
            <a:avLst/>
          </a:prstGeom>
          <a:noFill/>
          <a:ln w="9525">
            <a:noFill/>
            <a:miter lim="800000"/>
            <a:headEnd/>
            <a:tailEnd/>
          </a:ln>
        </p:spPr>
      </p:pic>
      <p:pic>
        <p:nvPicPr>
          <p:cNvPr id="27678" name="Picture 40" descr="mp00085_"/>
          <p:cNvPicPr>
            <a:picLocks noChangeAspect="1" noChangeArrowheads="1"/>
          </p:cNvPicPr>
          <p:nvPr/>
        </p:nvPicPr>
        <p:blipFill>
          <a:blip r:embed="rId26" cstate="print"/>
          <a:srcRect/>
          <a:stretch>
            <a:fillRect/>
          </a:stretch>
        </p:blipFill>
        <p:spPr bwMode="auto">
          <a:xfrm>
            <a:off x="5391150" y="4194175"/>
            <a:ext cx="1123950" cy="615950"/>
          </a:xfrm>
          <a:prstGeom prst="rect">
            <a:avLst/>
          </a:prstGeom>
          <a:noFill/>
          <a:ln w="9525">
            <a:noFill/>
            <a:miter lim="800000"/>
            <a:headEnd/>
            <a:tailEnd/>
          </a:ln>
        </p:spPr>
      </p:pic>
      <p:pic>
        <p:nvPicPr>
          <p:cNvPr id="27679" name="Picture 42" descr="mp00046_"/>
          <p:cNvPicPr>
            <a:picLocks noChangeAspect="1" noChangeArrowheads="1"/>
          </p:cNvPicPr>
          <p:nvPr/>
        </p:nvPicPr>
        <p:blipFill>
          <a:blip r:embed="rId27" cstate="print"/>
          <a:srcRect/>
          <a:stretch>
            <a:fillRect/>
          </a:stretch>
        </p:blipFill>
        <p:spPr bwMode="auto">
          <a:xfrm>
            <a:off x="6648450" y="3954463"/>
            <a:ext cx="1220788" cy="1154112"/>
          </a:xfrm>
          <a:prstGeom prst="rect">
            <a:avLst/>
          </a:prstGeom>
          <a:noFill/>
          <a:ln w="9525">
            <a:noFill/>
            <a:miter lim="800000"/>
            <a:headEnd/>
            <a:tailEnd/>
          </a:ln>
        </p:spPr>
      </p:pic>
      <p:pic>
        <p:nvPicPr>
          <p:cNvPr id="27680" name="Picture 43" descr="mp00067_"/>
          <p:cNvPicPr>
            <a:picLocks noChangeAspect="1" noChangeArrowheads="1"/>
          </p:cNvPicPr>
          <p:nvPr/>
        </p:nvPicPr>
        <p:blipFill>
          <a:blip r:embed="rId28" cstate="print"/>
          <a:srcRect/>
          <a:stretch>
            <a:fillRect/>
          </a:stretch>
        </p:blipFill>
        <p:spPr bwMode="auto">
          <a:xfrm>
            <a:off x="7181850" y="3462338"/>
            <a:ext cx="1225550" cy="693737"/>
          </a:xfrm>
          <a:prstGeom prst="rect">
            <a:avLst/>
          </a:prstGeom>
          <a:noFill/>
          <a:ln w="9525">
            <a:noFill/>
            <a:miter lim="800000"/>
            <a:headEnd/>
            <a:tailEnd/>
          </a:ln>
        </p:spPr>
      </p:pic>
      <p:pic>
        <p:nvPicPr>
          <p:cNvPr id="27681" name="Picture 44" descr="mp00098_"/>
          <p:cNvPicPr>
            <a:picLocks noChangeAspect="1" noChangeArrowheads="1"/>
          </p:cNvPicPr>
          <p:nvPr/>
        </p:nvPicPr>
        <p:blipFill>
          <a:blip r:embed="rId29" cstate="print"/>
          <a:srcRect/>
          <a:stretch>
            <a:fillRect/>
          </a:stretch>
        </p:blipFill>
        <p:spPr bwMode="auto">
          <a:xfrm>
            <a:off x="5175250" y="3336925"/>
            <a:ext cx="1169988" cy="782638"/>
          </a:xfrm>
          <a:prstGeom prst="rect">
            <a:avLst/>
          </a:prstGeom>
          <a:noFill/>
          <a:ln w="9525">
            <a:noFill/>
            <a:miter lim="800000"/>
            <a:headEnd/>
            <a:tailEnd/>
          </a:ln>
        </p:spPr>
      </p:pic>
      <p:pic>
        <p:nvPicPr>
          <p:cNvPr id="27682" name="Picture 45" descr="mp00097_"/>
          <p:cNvPicPr>
            <a:picLocks noChangeAspect="1" noChangeArrowheads="1"/>
          </p:cNvPicPr>
          <p:nvPr/>
        </p:nvPicPr>
        <p:blipFill>
          <a:blip r:embed="rId30" cstate="print"/>
          <a:srcRect/>
          <a:stretch>
            <a:fillRect/>
          </a:stretch>
        </p:blipFill>
        <p:spPr bwMode="auto">
          <a:xfrm>
            <a:off x="3536950" y="4443413"/>
            <a:ext cx="1084263" cy="552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12775" y="228600"/>
            <a:ext cx="8153400" cy="990600"/>
          </a:xfrm>
        </p:spPr>
        <p:txBody>
          <a:bodyPr/>
          <a:lstStyle/>
          <a:p>
            <a:pPr eaLnBrk="1" hangingPunct="1"/>
            <a:r>
              <a:rPr lang="en-US" sz="3600" smtClean="0"/>
              <a:t>Ensuring an Orderly Market:</a:t>
            </a:r>
            <a:br>
              <a:rPr lang="en-US" sz="3600" smtClean="0"/>
            </a:br>
            <a:r>
              <a:rPr lang="en-US" sz="3600" smtClean="0"/>
              <a:t>Three-Tier System of Distribution</a:t>
            </a:r>
          </a:p>
        </p:txBody>
      </p:sp>
      <p:sp>
        <p:nvSpPr>
          <p:cNvPr id="28675" name="Rectangle 3"/>
          <p:cNvSpPr>
            <a:spLocks noGrp="1" noChangeArrowheads="1"/>
          </p:cNvSpPr>
          <p:nvPr>
            <p:ph sz="quarter" idx="1"/>
          </p:nvPr>
        </p:nvSpPr>
        <p:spPr>
          <a:xfrm>
            <a:off x="457200" y="1600200"/>
            <a:ext cx="2789238" cy="4972050"/>
          </a:xfrm>
        </p:spPr>
        <p:txBody>
          <a:bodyPr/>
          <a:lstStyle/>
          <a:p>
            <a:pPr marL="0" indent="0" algn="ctr" eaLnBrk="1" hangingPunct="1">
              <a:lnSpc>
                <a:spcPct val="90000"/>
              </a:lnSpc>
              <a:buFont typeface="Wingdings" pitchFamily="2" charset="2"/>
              <a:buNone/>
            </a:pPr>
            <a:r>
              <a:rPr lang="en-US" sz="2000" b="1" smtClean="0">
                <a:latin typeface="Verdana" pitchFamily="34" charset="0"/>
              </a:rPr>
              <a:t>State A</a:t>
            </a:r>
          </a:p>
          <a:p>
            <a:pPr marL="0" indent="0" algn="ctr" eaLnBrk="1" hangingPunct="1">
              <a:lnSpc>
                <a:spcPct val="90000"/>
              </a:lnSpc>
              <a:buFont typeface="Wingdings" pitchFamily="2" charset="2"/>
              <a:buNone/>
            </a:pPr>
            <a:endParaRPr lang="en-US" sz="2000" b="1" smtClean="0">
              <a:latin typeface="Verdana" pitchFamily="34" charset="0"/>
            </a:endParaRPr>
          </a:p>
          <a:p>
            <a:pPr marL="0" indent="0" algn="ctr" eaLnBrk="1" hangingPunct="1">
              <a:lnSpc>
                <a:spcPct val="90000"/>
              </a:lnSpc>
              <a:buFont typeface="Wingdings" pitchFamily="2" charset="2"/>
              <a:buNone/>
            </a:pPr>
            <a:r>
              <a:rPr lang="en-US" sz="2000" smtClean="0">
                <a:latin typeface="Verdana" pitchFamily="34" charset="0"/>
              </a:rPr>
              <a:t>Winery / Importer</a:t>
            </a:r>
          </a:p>
          <a:p>
            <a:pPr marL="0" indent="0" algn="ctr" eaLnBrk="1" hangingPunct="1">
              <a:lnSpc>
                <a:spcPct val="90000"/>
              </a:lnSpc>
              <a:buFont typeface="Wingdings" pitchFamily="2" charset="2"/>
              <a:buNone/>
            </a:pPr>
            <a:endParaRPr lang="en-US" sz="2000" smtClean="0">
              <a:latin typeface="Verdana" pitchFamily="34" charset="0"/>
            </a:endParaRPr>
          </a:p>
          <a:p>
            <a:pPr marL="0" indent="0" algn="ctr" eaLnBrk="1" hangingPunct="1">
              <a:lnSpc>
                <a:spcPct val="90000"/>
              </a:lnSpc>
              <a:buFont typeface="Wingdings" pitchFamily="2" charset="2"/>
              <a:buNone/>
            </a:pPr>
            <a:endParaRPr lang="en-US" sz="2000" smtClean="0">
              <a:latin typeface="Verdana" pitchFamily="34" charset="0"/>
            </a:endParaRPr>
          </a:p>
          <a:p>
            <a:pPr marL="0" indent="0" algn="ctr" eaLnBrk="1" hangingPunct="1">
              <a:lnSpc>
                <a:spcPct val="90000"/>
              </a:lnSpc>
              <a:buFont typeface="Wingdings" pitchFamily="2" charset="2"/>
              <a:buNone/>
            </a:pPr>
            <a:r>
              <a:rPr lang="en-US" sz="2000" smtClean="0">
                <a:latin typeface="Verdana" pitchFamily="34" charset="0"/>
              </a:rPr>
              <a:t>Wholesaler</a:t>
            </a:r>
          </a:p>
          <a:p>
            <a:pPr marL="0" indent="0" algn="ctr" eaLnBrk="1" hangingPunct="1">
              <a:lnSpc>
                <a:spcPct val="90000"/>
              </a:lnSpc>
              <a:buFont typeface="Wingdings" pitchFamily="2" charset="2"/>
              <a:buNone/>
            </a:pPr>
            <a:endParaRPr lang="en-US" sz="2000" smtClean="0">
              <a:latin typeface="Verdana" pitchFamily="34" charset="0"/>
            </a:endParaRPr>
          </a:p>
          <a:p>
            <a:pPr marL="0" indent="0" algn="ctr" eaLnBrk="1" hangingPunct="1">
              <a:lnSpc>
                <a:spcPct val="90000"/>
              </a:lnSpc>
              <a:buFont typeface="Wingdings" pitchFamily="2" charset="2"/>
              <a:buNone/>
            </a:pPr>
            <a:endParaRPr lang="en-US" sz="2000" smtClean="0">
              <a:latin typeface="Verdana" pitchFamily="34" charset="0"/>
            </a:endParaRPr>
          </a:p>
          <a:p>
            <a:pPr marL="0" indent="0" algn="ctr" eaLnBrk="1" hangingPunct="1">
              <a:lnSpc>
                <a:spcPct val="90000"/>
              </a:lnSpc>
              <a:buFont typeface="Wingdings" pitchFamily="2" charset="2"/>
              <a:buNone/>
            </a:pPr>
            <a:r>
              <a:rPr lang="en-US" sz="2000" smtClean="0">
                <a:latin typeface="Verdana" pitchFamily="34" charset="0"/>
              </a:rPr>
              <a:t>Retailer</a:t>
            </a:r>
          </a:p>
          <a:p>
            <a:pPr marL="0" indent="0" algn="ctr" eaLnBrk="1" hangingPunct="1">
              <a:lnSpc>
                <a:spcPct val="90000"/>
              </a:lnSpc>
              <a:buFont typeface="Wingdings" pitchFamily="2" charset="2"/>
              <a:buNone/>
            </a:pPr>
            <a:endParaRPr lang="en-US" sz="2000" smtClean="0">
              <a:latin typeface="Verdana" pitchFamily="34" charset="0"/>
            </a:endParaRPr>
          </a:p>
          <a:p>
            <a:pPr marL="0" indent="0" algn="ctr" eaLnBrk="1" hangingPunct="1">
              <a:lnSpc>
                <a:spcPct val="90000"/>
              </a:lnSpc>
              <a:buFont typeface="Wingdings" pitchFamily="2" charset="2"/>
              <a:buNone/>
            </a:pPr>
            <a:endParaRPr lang="en-US" sz="2000" smtClean="0">
              <a:latin typeface="Verdana" pitchFamily="34" charset="0"/>
            </a:endParaRPr>
          </a:p>
          <a:p>
            <a:pPr marL="0" indent="0" algn="ctr" eaLnBrk="1" hangingPunct="1">
              <a:lnSpc>
                <a:spcPct val="90000"/>
              </a:lnSpc>
              <a:buFont typeface="Wingdings" pitchFamily="2" charset="2"/>
              <a:buNone/>
            </a:pPr>
            <a:endParaRPr lang="en-US" sz="2000" smtClean="0">
              <a:latin typeface="Verdana" pitchFamily="34" charset="0"/>
            </a:endParaRPr>
          </a:p>
          <a:p>
            <a:pPr marL="0" indent="0" algn="ctr" eaLnBrk="1" hangingPunct="1">
              <a:lnSpc>
                <a:spcPct val="90000"/>
              </a:lnSpc>
              <a:buFont typeface="Wingdings" pitchFamily="2" charset="2"/>
              <a:buNone/>
            </a:pPr>
            <a:endParaRPr lang="en-US" sz="2000" smtClean="0">
              <a:latin typeface="Verdana" pitchFamily="34" charset="0"/>
            </a:endParaRPr>
          </a:p>
          <a:p>
            <a:pPr marL="0" indent="0" algn="ctr" eaLnBrk="1" hangingPunct="1">
              <a:lnSpc>
                <a:spcPct val="90000"/>
              </a:lnSpc>
              <a:buFont typeface="Wingdings" pitchFamily="2" charset="2"/>
              <a:buNone/>
            </a:pPr>
            <a:r>
              <a:rPr lang="en-US" sz="2000" smtClean="0">
                <a:latin typeface="Verdana" pitchFamily="34" charset="0"/>
              </a:rPr>
              <a:t>Consumer</a:t>
            </a:r>
          </a:p>
        </p:txBody>
      </p:sp>
      <p:sp>
        <p:nvSpPr>
          <p:cNvPr id="28676" name="Text Box 4"/>
          <p:cNvSpPr txBox="1">
            <a:spLocks noChangeArrowheads="1"/>
          </p:cNvSpPr>
          <p:nvPr/>
        </p:nvSpPr>
        <p:spPr bwMode="auto">
          <a:xfrm>
            <a:off x="5014913" y="1577975"/>
            <a:ext cx="2833687" cy="5016500"/>
          </a:xfrm>
          <a:prstGeom prst="rect">
            <a:avLst/>
          </a:prstGeom>
          <a:noFill/>
          <a:ln w="9525">
            <a:noFill/>
            <a:miter lim="800000"/>
            <a:headEnd/>
            <a:tailEnd/>
          </a:ln>
        </p:spPr>
        <p:txBody>
          <a:bodyPr>
            <a:spAutoFit/>
          </a:bodyPr>
          <a:lstStyle/>
          <a:p>
            <a:pPr algn="ctr" eaLnBrk="0" hangingPunct="0"/>
            <a:r>
              <a:rPr lang="en-US" sz="2000" b="1"/>
              <a:t>State B</a:t>
            </a:r>
          </a:p>
          <a:p>
            <a:pPr algn="ctr" eaLnBrk="0" hangingPunct="0"/>
            <a:endParaRPr lang="en-US" sz="2000"/>
          </a:p>
          <a:p>
            <a:pPr algn="ctr" eaLnBrk="0" hangingPunct="0"/>
            <a:r>
              <a:rPr lang="en-US" sz="2000"/>
              <a:t>Winery / Importer</a:t>
            </a:r>
          </a:p>
          <a:p>
            <a:pPr algn="ctr" eaLnBrk="0" hangingPunct="0"/>
            <a:endParaRPr lang="en-US" sz="2000"/>
          </a:p>
          <a:p>
            <a:pPr algn="ctr" eaLnBrk="0" hangingPunct="0"/>
            <a:endParaRPr lang="en-US" sz="2000"/>
          </a:p>
          <a:p>
            <a:pPr algn="ctr" eaLnBrk="0" hangingPunct="0"/>
            <a:endParaRPr lang="en-US" sz="2000"/>
          </a:p>
          <a:p>
            <a:pPr algn="ctr" eaLnBrk="0" hangingPunct="0"/>
            <a:r>
              <a:rPr lang="en-US" sz="2000"/>
              <a:t>Wholesaler</a:t>
            </a:r>
          </a:p>
          <a:p>
            <a:pPr algn="ctr" eaLnBrk="0" hangingPunct="0"/>
            <a:endParaRPr lang="en-US" sz="2000"/>
          </a:p>
          <a:p>
            <a:pPr algn="ctr" eaLnBrk="0" hangingPunct="0"/>
            <a:endParaRPr lang="en-US" sz="2000"/>
          </a:p>
          <a:p>
            <a:pPr algn="ctr" eaLnBrk="0" hangingPunct="0"/>
            <a:r>
              <a:rPr lang="en-US" sz="2000"/>
              <a:t>Retailer</a:t>
            </a:r>
          </a:p>
          <a:p>
            <a:pPr algn="ctr" eaLnBrk="0" hangingPunct="0"/>
            <a:endParaRPr lang="en-US" sz="2000"/>
          </a:p>
          <a:p>
            <a:pPr algn="ctr" eaLnBrk="0" hangingPunct="0"/>
            <a:endParaRPr lang="en-US" sz="2000"/>
          </a:p>
          <a:p>
            <a:pPr algn="ctr" eaLnBrk="0" hangingPunct="0"/>
            <a:endParaRPr lang="en-US" sz="2000"/>
          </a:p>
          <a:p>
            <a:pPr algn="ctr" eaLnBrk="0" hangingPunct="0"/>
            <a:endParaRPr lang="en-US" sz="2000"/>
          </a:p>
          <a:p>
            <a:pPr algn="ctr" eaLnBrk="0" hangingPunct="0"/>
            <a:endParaRPr lang="en-US" sz="2000"/>
          </a:p>
          <a:p>
            <a:pPr algn="ctr" eaLnBrk="0" hangingPunct="0"/>
            <a:r>
              <a:rPr lang="en-US" sz="2000"/>
              <a:t>Consumer</a:t>
            </a:r>
          </a:p>
        </p:txBody>
      </p:sp>
      <p:pic>
        <p:nvPicPr>
          <p:cNvPr id="28677" name="Picture 5" descr="MCj02298970000[1]"/>
          <p:cNvPicPr>
            <a:picLocks noChangeAspect="1" noChangeArrowheads="1"/>
          </p:cNvPicPr>
          <p:nvPr/>
        </p:nvPicPr>
        <p:blipFill>
          <a:blip r:embed="rId2" cstate="print"/>
          <a:srcRect/>
          <a:stretch>
            <a:fillRect/>
          </a:stretch>
        </p:blipFill>
        <p:spPr bwMode="auto">
          <a:xfrm>
            <a:off x="1219200" y="5257800"/>
            <a:ext cx="1233488" cy="1028700"/>
          </a:xfrm>
          <a:prstGeom prst="rect">
            <a:avLst/>
          </a:prstGeom>
          <a:noFill/>
          <a:ln w="9525">
            <a:noFill/>
            <a:miter lim="800000"/>
            <a:headEnd/>
            <a:tailEnd/>
          </a:ln>
        </p:spPr>
      </p:pic>
      <p:pic>
        <p:nvPicPr>
          <p:cNvPr id="28678" name="Picture 6" descr="MCj02298970000[1]"/>
          <p:cNvPicPr>
            <a:picLocks noChangeAspect="1" noChangeArrowheads="1"/>
          </p:cNvPicPr>
          <p:nvPr/>
        </p:nvPicPr>
        <p:blipFill>
          <a:blip r:embed="rId2" cstate="print"/>
          <a:srcRect/>
          <a:stretch>
            <a:fillRect/>
          </a:stretch>
        </p:blipFill>
        <p:spPr bwMode="auto">
          <a:xfrm>
            <a:off x="5791200" y="5105400"/>
            <a:ext cx="1233488" cy="1028700"/>
          </a:xfrm>
          <a:prstGeom prst="rect">
            <a:avLst/>
          </a:prstGeom>
          <a:noFill/>
          <a:ln w="9525">
            <a:noFill/>
            <a:miter lim="800000"/>
            <a:headEnd/>
            <a:tailEnd/>
          </a:ln>
        </p:spPr>
      </p:pic>
      <p:sp>
        <p:nvSpPr>
          <p:cNvPr id="28679" name="Line 7"/>
          <p:cNvSpPr>
            <a:spLocks noChangeShapeType="1"/>
          </p:cNvSpPr>
          <p:nvPr/>
        </p:nvSpPr>
        <p:spPr bwMode="auto">
          <a:xfrm flipH="1">
            <a:off x="3048000" y="2438400"/>
            <a:ext cx="2209800" cy="179388"/>
          </a:xfrm>
          <a:prstGeom prst="line">
            <a:avLst/>
          </a:prstGeom>
          <a:noFill/>
          <a:ln w="9525">
            <a:solidFill>
              <a:schemeClr val="tx1"/>
            </a:solidFill>
            <a:round/>
            <a:headEnd/>
            <a:tailEnd type="triangle" w="med" len="med"/>
          </a:ln>
        </p:spPr>
        <p:txBody>
          <a:bodyPr/>
          <a:lstStyle/>
          <a:p>
            <a:endParaRPr lang="en-US"/>
          </a:p>
        </p:txBody>
      </p:sp>
      <p:sp>
        <p:nvSpPr>
          <p:cNvPr id="28680" name="Line 8"/>
          <p:cNvSpPr>
            <a:spLocks noChangeShapeType="1"/>
          </p:cNvSpPr>
          <p:nvPr/>
        </p:nvSpPr>
        <p:spPr bwMode="auto">
          <a:xfrm>
            <a:off x="6480175" y="2571750"/>
            <a:ext cx="0" cy="752475"/>
          </a:xfrm>
          <a:prstGeom prst="line">
            <a:avLst/>
          </a:prstGeom>
          <a:noFill/>
          <a:ln w="9525">
            <a:solidFill>
              <a:schemeClr val="tx1"/>
            </a:solidFill>
            <a:round/>
            <a:headEnd/>
            <a:tailEnd type="triangle" w="med" len="med"/>
          </a:ln>
        </p:spPr>
        <p:txBody>
          <a:bodyPr/>
          <a:lstStyle/>
          <a:p>
            <a:endParaRPr lang="en-US"/>
          </a:p>
        </p:txBody>
      </p:sp>
      <p:sp>
        <p:nvSpPr>
          <p:cNvPr id="28681" name="Line 9"/>
          <p:cNvSpPr>
            <a:spLocks noChangeShapeType="1"/>
          </p:cNvSpPr>
          <p:nvPr/>
        </p:nvSpPr>
        <p:spPr bwMode="auto">
          <a:xfrm flipH="1">
            <a:off x="6477000" y="3810000"/>
            <a:ext cx="0" cy="533400"/>
          </a:xfrm>
          <a:prstGeom prst="line">
            <a:avLst/>
          </a:prstGeom>
          <a:noFill/>
          <a:ln w="9525">
            <a:solidFill>
              <a:schemeClr val="tx1"/>
            </a:solidFill>
            <a:round/>
            <a:headEnd/>
            <a:tailEnd type="triangle" w="med" len="med"/>
          </a:ln>
        </p:spPr>
        <p:txBody>
          <a:bodyPr/>
          <a:lstStyle/>
          <a:p>
            <a:endParaRPr lang="en-US"/>
          </a:p>
        </p:txBody>
      </p:sp>
      <p:sp>
        <p:nvSpPr>
          <p:cNvPr id="28682" name="Line 10"/>
          <p:cNvSpPr>
            <a:spLocks noChangeShapeType="1"/>
          </p:cNvSpPr>
          <p:nvPr/>
        </p:nvSpPr>
        <p:spPr bwMode="auto">
          <a:xfrm flipH="1">
            <a:off x="6477000" y="4648200"/>
            <a:ext cx="19050" cy="887413"/>
          </a:xfrm>
          <a:prstGeom prst="line">
            <a:avLst/>
          </a:prstGeom>
          <a:noFill/>
          <a:ln w="9525">
            <a:solidFill>
              <a:schemeClr val="tx1"/>
            </a:solidFill>
            <a:round/>
            <a:headEnd/>
            <a:tailEnd type="triangle" w="med" len="med"/>
          </a:ln>
        </p:spPr>
        <p:txBody>
          <a:bodyPr/>
          <a:lstStyle/>
          <a:p>
            <a:endParaRPr lang="en-US"/>
          </a:p>
        </p:txBody>
      </p:sp>
      <p:sp>
        <p:nvSpPr>
          <p:cNvPr id="28683" name="Line 11"/>
          <p:cNvSpPr>
            <a:spLocks noChangeShapeType="1"/>
          </p:cNvSpPr>
          <p:nvPr/>
        </p:nvSpPr>
        <p:spPr bwMode="auto">
          <a:xfrm flipH="1">
            <a:off x="1905000" y="4876800"/>
            <a:ext cx="1588" cy="769938"/>
          </a:xfrm>
          <a:prstGeom prst="line">
            <a:avLst/>
          </a:prstGeom>
          <a:noFill/>
          <a:ln w="9525">
            <a:solidFill>
              <a:schemeClr val="tx1"/>
            </a:solidFill>
            <a:round/>
            <a:headEnd/>
            <a:tailEnd type="triangle" w="med" len="med"/>
          </a:ln>
        </p:spPr>
        <p:txBody>
          <a:bodyPr/>
          <a:lstStyle/>
          <a:p>
            <a:endParaRPr lang="en-US"/>
          </a:p>
        </p:txBody>
      </p:sp>
      <p:sp>
        <p:nvSpPr>
          <p:cNvPr id="28684" name="Line 12"/>
          <p:cNvSpPr>
            <a:spLocks noChangeShapeType="1"/>
          </p:cNvSpPr>
          <p:nvPr/>
        </p:nvSpPr>
        <p:spPr bwMode="auto">
          <a:xfrm flipH="1">
            <a:off x="2667000" y="2478088"/>
            <a:ext cx="2578100" cy="1027112"/>
          </a:xfrm>
          <a:prstGeom prst="line">
            <a:avLst/>
          </a:prstGeom>
          <a:noFill/>
          <a:ln w="9525">
            <a:solidFill>
              <a:schemeClr val="tx1"/>
            </a:solidFill>
            <a:round/>
            <a:headEnd/>
            <a:tailEnd type="triangle" w="med" len="med"/>
          </a:ln>
        </p:spPr>
        <p:txBody>
          <a:bodyPr/>
          <a:lstStyle/>
          <a:p>
            <a:endParaRPr lang="en-US"/>
          </a:p>
        </p:txBody>
      </p:sp>
      <p:sp>
        <p:nvSpPr>
          <p:cNvPr id="28685" name="Line 13"/>
          <p:cNvSpPr>
            <a:spLocks noChangeShapeType="1"/>
          </p:cNvSpPr>
          <p:nvPr/>
        </p:nvSpPr>
        <p:spPr bwMode="auto">
          <a:xfrm>
            <a:off x="1905000" y="2743200"/>
            <a:ext cx="0" cy="649288"/>
          </a:xfrm>
          <a:prstGeom prst="line">
            <a:avLst/>
          </a:prstGeom>
          <a:noFill/>
          <a:ln w="9525">
            <a:solidFill>
              <a:schemeClr val="tx1"/>
            </a:solidFill>
            <a:round/>
            <a:headEnd/>
            <a:tailEnd type="triangle" w="med" len="med"/>
          </a:ln>
        </p:spPr>
        <p:txBody>
          <a:bodyPr/>
          <a:lstStyle/>
          <a:p>
            <a:endParaRPr lang="en-US"/>
          </a:p>
        </p:txBody>
      </p:sp>
      <p:sp>
        <p:nvSpPr>
          <p:cNvPr id="28686" name="Line 14"/>
          <p:cNvSpPr>
            <a:spLocks noChangeShapeType="1"/>
          </p:cNvSpPr>
          <p:nvPr/>
        </p:nvSpPr>
        <p:spPr bwMode="auto">
          <a:xfrm>
            <a:off x="1905000" y="3810000"/>
            <a:ext cx="0" cy="649288"/>
          </a:xfrm>
          <a:prstGeom prst="line">
            <a:avLst/>
          </a:prstGeom>
          <a:noFill/>
          <a:ln w="9525">
            <a:solidFill>
              <a:schemeClr val="tx1"/>
            </a:solidFill>
            <a:round/>
            <a:headEnd/>
            <a:tailEnd type="triangle" w="med" len="med"/>
          </a:ln>
        </p:spPr>
        <p:txBody>
          <a:bodyPr/>
          <a:lstStyle/>
          <a:p>
            <a:endParaRPr lang="en-US"/>
          </a:p>
        </p:txBody>
      </p:sp>
      <p:sp>
        <p:nvSpPr>
          <p:cNvPr id="28687" name="Slide Number Placeholder 6"/>
          <p:cNvSpPr>
            <a:spLocks noGrp="1"/>
          </p:cNvSpPr>
          <p:nvPr>
            <p:ph type="sldNum" sz="quarter" idx="12"/>
          </p:nvPr>
        </p:nvSpPr>
        <p:spPr bwMode="auto">
          <a:xfrm>
            <a:off x="0" y="1271588"/>
            <a:ext cx="533400" cy="244475"/>
          </a:xfrm>
          <a:noFill/>
          <a:ln>
            <a:miter lim="800000"/>
            <a:headEnd/>
            <a:tailEnd/>
          </a:ln>
        </p:spPr>
        <p:txBody>
          <a:bodyPr/>
          <a:lstStyle/>
          <a:p>
            <a:pPr>
              <a:lnSpc>
                <a:spcPct val="80000"/>
              </a:lnSpc>
            </a:pPr>
            <a:fld id="{E54AC363-9531-4EB4-96BA-ADDAFFE3EA6C}" type="slidenum">
              <a:rPr lang="en-US" sz="1200">
                <a:solidFill>
                  <a:schemeClr val="bg1"/>
                </a:solidFill>
              </a:rPr>
              <a:pPr>
                <a:lnSpc>
                  <a:spcPct val="80000"/>
                </a:lnSpc>
              </a:pPr>
              <a:t>10</a:t>
            </a:fld>
            <a:endParaRPr lang="en-US" sz="120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quarter" idx="10"/>
          </p:nvPr>
        </p:nvSpPr>
        <p:spPr/>
        <p:txBody>
          <a:bodyPr/>
          <a:lstStyle/>
          <a:p>
            <a:endParaRPr/>
          </a:p>
        </p:txBody>
      </p:sp>
      <p:sp>
        <p:nvSpPr>
          <p:cNvPr id="29699" name="Footer Placeholder 4"/>
          <p:cNvSpPr>
            <a:spLocks noGrp="1"/>
          </p:cNvSpPr>
          <p:nvPr>
            <p:ph type="ftr" sz="quarter" idx="11"/>
          </p:nvPr>
        </p:nvSpPr>
        <p:spPr bwMode="auto">
          <a:noFill/>
          <a:ln>
            <a:miter lim="800000"/>
            <a:headEnd/>
            <a:tailEnd/>
          </a:ln>
        </p:spPr>
        <p:txBody>
          <a:bodyPr/>
          <a:lstStyle/>
          <a:p>
            <a:endParaRPr/>
          </a:p>
        </p:txBody>
      </p:sp>
      <p:sp>
        <p:nvSpPr>
          <p:cNvPr id="29700" name="Slide Number Placeholder 5"/>
          <p:cNvSpPr>
            <a:spLocks noGrp="1"/>
          </p:cNvSpPr>
          <p:nvPr>
            <p:ph type="sldNum" sz="quarter" idx="12"/>
          </p:nvPr>
        </p:nvSpPr>
        <p:spPr bwMode="auto">
          <a:noFill/>
          <a:ln>
            <a:miter lim="800000"/>
            <a:headEnd/>
            <a:tailEnd/>
          </a:ln>
        </p:spPr>
        <p:txBody>
          <a:bodyPr/>
          <a:lstStyle/>
          <a:p>
            <a:fld id="{D6C2DE44-7F90-4157-9A94-E0B91887D213}" type="slidenum">
              <a:rPr lang="en-US"/>
              <a:pPr/>
              <a:t>11</a:t>
            </a:fld>
            <a:endParaRPr lang="en-US"/>
          </a:p>
        </p:txBody>
      </p:sp>
      <p:sp>
        <p:nvSpPr>
          <p:cNvPr id="29701" name="Rectangle 2"/>
          <p:cNvSpPr>
            <a:spLocks noGrp="1" noChangeArrowheads="1"/>
          </p:cNvSpPr>
          <p:nvPr>
            <p:ph type="title"/>
          </p:nvPr>
        </p:nvSpPr>
        <p:spPr>
          <a:xfrm>
            <a:off x="612775" y="228600"/>
            <a:ext cx="8153400" cy="990600"/>
          </a:xfrm>
        </p:spPr>
        <p:txBody>
          <a:bodyPr/>
          <a:lstStyle/>
          <a:p>
            <a:pPr eaLnBrk="1" hangingPunct="1"/>
            <a:endParaRPr lang="en-US" smtClean="0"/>
          </a:p>
        </p:txBody>
      </p:sp>
      <p:sp>
        <p:nvSpPr>
          <p:cNvPr id="29702" name="Rectangle 3"/>
          <p:cNvSpPr>
            <a:spLocks noChangeArrowheads="1"/>
          </p:cNvSpPr>
          <p:nvPr/>
        </p:nvSpPr>
        <p:spPr bwMode="auto">
          <a:xfrm>
            <a:off x="0" y="6489700"/>
            <a:ext cx="406400" cy="368300"/>
          </a:xfrm>
          <a:prstGeom prst="rect">
            <a:avLst/>
          </a:prstGeom>
          <a:solidFill>
            <a:schemeClr val="bg1"/>
          </a:solidFill>
          <a:ln w="9525">
            <a:noFill/>
            <a:miter lim="800000"/>
            <a:headEnd/>
            <a:tailEnd/>
          </a:ln>
        </p:spPr>
        <p:txBody>
          <a:bodyPr wrap="none" anchor="ctr"/>
          <a:lstStyle/>
          <a:p>
            <a:pPr eaLnBrk="0" hangingPunct="0"/>
            <a:endParaRPr lang="en-US" sz="1800"/>
          </a:p>
        </p:txBody>
      </p:sp>
      <p:pic>
        <p:nvPicPr>
          <p:cNvPr id="29703" name="Picture 4" descr="Law Class Frederikson Presentation_Page_13"/>
          <p:cNvPicPr>
            <a:picLocks noGrp="1" noChangeAspect="1" noChangeArrowheads="1"/>
          </p:cNvPicPr>
          <p:nvPr>
            <p:ph idx="1"/>
          </p:nvPr>
        </p:nvPicPr>
        <p:blipFill>
          <a:blip r:embed="rId2" cstate="print"/>
          <a:srcRect l="53700" t="53098" r="8441" b="9848"/>
          <a:stretch>
            <a:fillRect/>
          </a:stretch>
        </p:blipFill>
        <p:spPr>
          <a:xfrm>
            <a:off x="0" y="0"/>
            <a:ext cx="9144000" cy="6510338"/>
          </a:xfrm>
        </p:spPr>
      </p:pic>
      <p:sp>
        <p:nvSpPr>
          <p:cNvPr id="29704" name="TextBox 7"/>
          <p:cNvSpPr txBox="1">
            <a:spLocks noChangeArrowheads="1"/>
          </p:cNvSpPr>
          <p:nvPr/>
        </p:nvSpPr>
        <p:spPr bwMode="auto">
          <a:xfrm>
            <a:off x="5049838" y="1684338"/>
            <a:ext cx="2116137" cy="800100"/>
          </a:xfrm>
          <a:prstGeom prst="rect">
            <a:avLst/>
          </a:prstGeom>
          <a:solidFill>
            <a:srgbClr val="011E79"/>
          </a:solidFill>
          <a:ln w="9525">
            <a:noFill/>
            <a:miter lim="800000"/>
            <a:headEnd/>
            <a:tailEnd/>
          </a:ln>
        </p:spPr>
        <p:txBody>
          <a:bodyPr>
            <a:spAutoFit/>
          </a:bodyPr>
          <a:lstStyle/>
          <a:p>
            <a:pPr algn="ctr" eaLnBrk="0" hangingPunct="0"/>
            <a:r>
              <a:rPr lang="en-US" sz="2600" b="1" dirty="0" smtClean="0">
                <a:solidFill>
                  <a:schemeClr val="bg1"/>
                </a:solidFill>
                <a:latin typeface="Helvetica" charset="0"/>
                <a:cs typeface="Helvetica" charset="0"/>
              </a:rPr>
              <a:t>2015</a:t>
            </a:r>
            <a:endParaRPr lang="en-US" sz="2600" b="1" dirty="0">
              <a:solidFill>
                <a:schemeClr val="bg1"/>
              </a:solidFill>
              <a:latin typeface="Helvetica" charset="0"/>
              <a:cs typeface="Helvetica" charset="0"/>
            </a:endParaRPr>
          </a:p>
          <a:p>
            <a:pPr algn="ctr" eaLnBrk="0" hangingPunct="0"/>
            <a:r>
              <a:rPr lang="en-US" sz="2000" dirty="0" smtClean="0">
                <a:solidFill>
                  <a:schemeClr val="bg1"/>
                </a:solidFill>
                <a:latin typeface="Helvetica" charset="0"/>
                <a:cs typeface="Helvetica" charset="0"/>
              </a:rPr>
              <a:t>8,600 </a:t>
            </a:r>
            <a:r>
              <a:rPr lang="en-US" sz="2000" dirty="0">
                <a:solidFill>
                  <a:schemeClr val="bg1"/>
                </a:solidFill>
                <a:latin typeface="Helvetica" charset="0"/>
                <a:cs typeface="Helvetica" charset="0"/>
              </a:rPr>
              <a:t>Wineries</a:t>
            </a:r>
          </a:p>
        </p:txBody>
      </p:sp>
      <p:sp>
        <p:nvSpPr>
          <p:cNvPr id="11" name="TextBox 10"/>
          <p:cNvSpPr txBox="1"/>
          <p:nvPr/>
        </p:nvSpPr>
        <p:spPr>
          <a:xfrm>
            <a:off x="4724400" y="5029200"/>
            <a:ext cx="2895600" cy="685800"/>
          </a:xfrm>
          <a:prstGeom prst="rect">
            <a:avLst/>
          </a:prstGeom>
          <a:solidFill>
            <a:srgbClr val="00339A"/>
          </a:solidFill>
        </p:spPr>
        <p:txBody>
          <a:bodyPr wrap="square" rtlCol="0">
            <a:noAutofit/>
          </a:bodyPr>
          <a:lstStyle/>
          <a:p>
            <a:r>
              <a:rPr lang="en-US" sz="1600" dirty="0" smtClean="0">
                <a:solidFill>
                  <a:schemeClr val="bg1"/>
                </a:solidFill>
              </a:rPr>
              <a:t>       675 Distributors</a:t>
            </a:r>
          </a:p>
          <a:p>
            <a:r>
              <a:rPr lang="en-US" sz="1600" dirty="0" smtClean="0">
                <a:solidFill>
                  <a:schemeClr val="bg1"/>
                </a:solidFill>
              </a:rPr>
              <a:t> (Top 4 = 60% of sales)</a:t>
            </a:r>
            <a:endParaRPr lang="en-US" sz="1600"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Top Ten California Wineries Market Share.jpg"/>
          <p:cNvPicPr>
            <a:picLocks noGrp="1" noChangeAspect="1"/>
          </p:cNvPicPr>
          <p:nvPr>
            <p:ph sz="quarter" idx="1"/>
          </p:nvPr>
        </p:nvPicPr>
        <p:blipFill>
          <a:blip r:embed="rId2" cstate="print"/>
          <a:stretch>
            <a:fillRect/>
          </a:stretch>
        </p:blipFill>
        <p:spPr>
          <a:xfrm>
            <a:off x="0" y="-196706"/>
            <a:ext cx="9129619" cy="7054706"/>
          </a:xfrm>
        </p:spPr>
      </p:pic>
      <p:sp>
        <p:nvSpPr>
          <p:cNvPr id="30724" name="Slide Number Placeholder 5"/>
          <p:cNvSpPr>
            <a:spLocks noGrp="1"/>
          </p:cNvSpPr>
          <p:nvPr>
            <p:ph type="sldNum" sz="quarter" idx="12"/>
          </p:nvPr>
        </p:nvSpPr>
        <p:spPr bwMode="auto">
          <a:xfrm>
            <a:off x="8610600" y="6324600"/>
            <a:ext cx="533400" cy="533400"/>
          </a:xfrm>
          <a:noFill/>
          <a:ln>
            <a:miter lim="800000"/>
            <a:headEnd/>
            <a:tailEnd/>
          </a:ln>
        </p:spPr>
        <p:txBody>
          <a:bodyPr/>
          <a:lstStyle/>
          <a:p>
            <a:fld id="{1B7D5C67-381F-4EA5-BF75-B40122190A7E}" type="slidenum">
              <a:rPr lang="en-US">
                <a:solidFill>
                  <a:srgbClr val="000000"/>
                </a:solidFill>
              </a:rPr>
              <a:pPr/>
              <a:t>12</a:t>
            </a:fld>
            <a:endParaRPr lang="en-US">
              <a:solidFill>
                <a:srgbClr val="000000"/>
              </a:solidFill>
            </a:endParaRPr>
          </a:p>
        </p:txBody>
      </p:sp>
      <p:sp>
        <p:nvSpPr>
          <p:cNvPr id="30725" name="Rectangle 3"/>
          <p:cNvSpPr>
            <a:spLocks noChangeArrowheads="1"/>
          </p:cNvSpPr>
          <p:nvPr/>
        </p:nvSpPr>
        <p:spPr bwMode="auto">
          <a:xfrm>
            <a:off x="0" y="6489700"/>
            <a:ext cx="406400" cy="368300"/>
          </a:xfrm>
          <a:prstGeom prst="rect">
            <a:avLst/>
          </a:prstGeom>
          <a:solidFill>
            <a:schemeClr val="bg1"/>
          </a:solidFill>
          <a:ln w="9525">
            <a:noFill/>
            <a:miter lim="800000"/>
            <a:headEnd/>
            <a:tailEnd/>
          </a:ln>
        </p:spPr>
        <p:txBody>
          <a:bodyPr wrap="none" anchor="ctr"/>
          <a:lstStyle/>
          <a:p>
            <a:pPr eaLnBrk="0" hangingPunct="0"/>
            <a:endParaRPr lang="en-US" sz="1800">
              <a:solidFill>
                <a:srgbClr val="0000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612775" y="228600"/>
            <a:ext cx="8153400" cy="990600"/>
          </a:xfrm>
        </p:spPr>
        <p:txBody>
          <a:bodyPr/>
          <a:lstStyle/>
          <a:p>
            <a:pPr eaLnBrk="1" hangingPunct="1"/>
            <a:r>
              <a:rPr lang="en-US" sz="3600" smtClean="0"/>
              <a:t>Opening New Sales Avenues:</a:t>
            </a:r>
            <a:br>
              <a:rPr lang="en-US" sz="3600" smtClean="0"/>
            </a:br>
            <a:r>
              <a:rPr lang="en-US" sz="3600" smtClean="0"/>
              <a:t>Direct to Consumer (DtC)</a:t>
            </a:r>
          </a:p>
        </p:txBody>
      </p:sp>
      <p:sp>
        <p:nvSpPr>
          <p:cNvPr id="31747" name="Content Placeholder 2"/>
          <p:cNvSpPr>
            <a:spLocks noGrp="1"/>
          </p:cNvSpPr>
          <p:nvPr>
            <p:ph sz="quarter" idx="1"/>
          </p:nvPr>
        </p:nvSpPr>
        <p:spPr>
          <a:xfrm>
            <a:off x="609600" y="1676400"/>
            <a:ext cx="8077200" cy="4191000"/>
          </a:xfrm>
        </p:spPr>
        <p:txBody>
          <a:bodyPr/>
          <a:lstStyle/>
          <a:p>
            <a:pPr eaLnBrk="1" hangingPunct="1">
              <a:lnSpc>
                <a:spcPct val="80000"/>
              </a:lnSpc>
              <a:spcBef>
                <a:spcPct val="0"/>
              </a:spcBef>
              <a:spcAft>
                <a:spcPts val="1800"/>
              </a:spcAft>
            </a:pPr>
            <a:r>
              <a:rPr lang="en-US" sz="2500" smtClean="0"/>
              <a:t>Not a new concept: “farm winery” (NY, 1970s); San Franciscans traveled to Napa Valley pre-Prohibition to buy their wines directly from our wineries.</a:t>
            </a:r>
          </a:p>
          <a:p>
            <a:pPr eaLnBrk="1" hangingPunct="1">
              <a:lnSpc>
                <a:spcPct val="80000"/>
              </a:lnSpc>
              <a:spcBef>
                <a:spcPct val="0"/>
              </a:spcBef>
              <a:spcAft>
                <a:spcPts val="1800"/>
              </a:spcAft>
            </a:pPr>
            <a:r>
              <a:rPr lang="en-US" sz="2500" smtClean="0"/>
              <a:t>Rise of the Internet (1990s)</a:t>
            </a:r>
          </a:p>
          <a:p>
            <a:pPr eaLnBrk="1" hangingPunct="1">
              <a:lnSpc>
                <a:spcPct val="80000"/>
              </a:lnSpc>
              <a:spcBef>
                <a:spcPct val="0"/>
              </a:spcBef>
              <a:spcAft>
                <a:spcPts val="1800"/>
              </a:spcAft>
            </a:pPr>
            <a:r>
              <a:rPr lang="en-US" sz="2500" smtClean="0"/>
              <a:t>U.S. Supreme Court: </a:t>
            </a:r>
            <a:r>
              <a:rPr lang="en-US" sz="2500" i="1" smtClean="0"/>
              <a:t>Granholm v. Heald </a:t>
            </a:r>
            <a:r>
              <a:rPr lang="en-US" sz="2500" smtClean="0"/>
              <a:t>(2005)</a:t>
            </a:r>
          </a:p>
          <a:p>
            <a:pPr lvl="1" eaLnBrk="1" hangingPunct="1">
              <a:lnSpc>
                <a:spcPct val="80000"/>
              </a:lnSpc>
              <a:spcBef>
                <a:spcPct val="0"/>
              </a:spcBef>
              <a:spcAft>
                <a:spcPts val="1800"/>
              </a:spcAft>
              <a:buFont typeface="Wingdings 2" pitchFamily="18" charset="2"/>
              <a:buNone/>
            </a:pPr>
            <a:r>
              <a:rPr lang="en-US" sz="2200" smtClean="0">
                <a:ea typeface="ＭＳ Ｐゴシック" pitchFamily="34" charset="-128"/>
              </a:rPr>
              <a:t>	“States cannot permit in-state wineries directly to ship alcohol to in-state consumers but restrict the ability of out-of-state wineries to do so.”</a:t>
            </a:r>
          </a:p>
          <a:p>
            <a:pPr eaLnBrk="1" hangingPunct="1">
              <a:lnSpc>
                <a:spcPct val="80000"/>
              </a:lnSpc>
              <a:spcBef>
                <a:spcPct val="0"/>
              </a:spcBef>
              <a:spcAft>
                <a:spcPts val="1800"/>
              </a:spcAft>
            </a:pPr>
            <a:r>
              <a:rPr lang="en-US" sz="2500" smtClean="0"/>
              <a:t>Wholesaler consolidation</a:t>
            </a:r>
          </a:p>
          <a:p>
            <a:pPr eaLnBrk="1" hangingPunct="1">
              <a:lnSpc>
                <a:spcPct val="80000"/>
              </a:lnSpc>
              <a:spcBef>
                <a:spcPct val="0"/>
              </a:spcBef>
              <a:spcAft>
                <a:spcPts val="1800"/>
              </a:spcAft>
            </a:pPr>
            <a:r>
              <a:rPr lang="en-US" sz="2500" smtClean="0"/>
              <a:t>Global competition</a:t>
            </a:r>
          </a:p>
        </p:txBody>
      </p:sp>
      <p:sp>
        <p:nvSpPr>
          <p:cNvPr id="31748" name="Slide Number Placeholder 6"/>
          <p:cNvSpPr>
            <a:spLocks noGrp="1"/>
          </p:cNvSpPr>
          <p:nvPr>
            <p:ph type="sldNum" sz="quarter" idx="12"/>
          </p:nvPr>
        </p:nvSpPr>
        <p:spPr bwMode="auto">
          <a:xfrm>
            <a:off x="0" y="1271588"/>
            <a:ext cx="533400" cy="244475"/>
          </a:xfrm>
          <a:noFill/>
          <a:ln>
            <a:miter lim="800000"/>
            <a:headEnd/>
            <a:tailEnd/>
          </a:ln>
        </p:spPr>
        <p:txBody>
          <a:bodyPr/>
          <a:lstStyle/>
          <a:p>
            <a:pPr>
              <a:lnSpc>
                <a:spcPct val="80000"/>
              </a:lnSpc>
            </a:pPr>
            <a:fld id="{0C2FE72E-E446-4495-8B85-544C780BD67D}" type="slidenum">
              <a:rPr lang="en-US" sz="1200">
                <a:solidFill>
                  <a:schemeClr val="bg1"/>
                </a:solidFill>
              </a:rPr>
              <a:pPr>
                <a:lnSpc>
                  <a:spcPct val="80000"/>
                </a:lnSpc>
              </a:pPr>
              <a:t>13</a:t>
            </a:fld>
            <a:endParaRPr lang="en-US" sz="1200">
              <a:solidFill>
                <a:schemeClr val="bg1"/>
              </a:solidFill>
            </a:endParaRPr>
          </a:p>
        </p:txBody>
      </p:sp>
      <p:pic>
        <p:nvPicPr>
          <p:cNvPr id="31749" name="Picture 6" descr="ANd9GcTiU2YwgKdIp2AzU4KfNSCd0AcMTyvMBH2CLMuDMg4zILLBsJie"/>
          <p:cNvPicPr>
            <a:picLocks noChangeAspect="1" noChangeArrowheads="1"/>
          </p:cNvPicPr>
          <p:nvPr/>
        </p:nvPicPr>
        <p:blipFill>
          <a:blip r:embed="rId2" cstate="print"/>
          <a:srcRect/>
          <a:stretch>
            <a:fillRect/>
          </a:stretch>
        </p:blipFill>
        <p:spPr bwMode="auto">
          <a:xfrm>
            <a:off x="4953000" y="2667000"/>
            <a:ext cx="762000" cy="758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title"/>
          </p:nvPr>
        </p:nvSpPr>
        <p:spPr>
          <a:xfrm>
            <a:off x="612775" y="228600"/>
            <a:ext cx="8302625" cy="990600"/>
          </a:xfrm>
        </p:spPr>
        <p:txBody>
          <a:bodyPr/>
          <a:lstStyle/>
          <a:p>
            <a:pPr eaLnBrk="1" hangingPunct="1"/>
            <a:r>
              <a:rPr lang="en-US" sz="2700" dirty="0" smtClean="0"/>
              <a:t>2004 v. </a:t>
            </a:r>
            <a:r>
              <a:rPr lang="en-US" sz="2700" dirty="0" smtClean="0"/>
              <a:t>2014: </a:t>
            </a:r>
            <a:r>
              <a:rPr lang="en-US" sz="2700" dirty="0" smtClean="0"/>
              <a:t>The Effects of </a:t>
            </a:r>
            <a:r>
              <a:rPr lang="en-US" sz="2700" i="1" dirty="0" smtClean="0"/>
              <a:t>Granholm v. Heald </a:t>
            </a:r>
            <a:br>
              <a:rPr lang="en-US" sz="2700" i="1" dirty="0" smtClean="0"/>
            </a:br>
            <a:r>
              <a:rPr lang="en-US" sz="2200" dirty="0" smtClean="0"/>
              <a:t>Today, wineries can ship wine directly </a:t>
            </a:r>
            <a:r>
              <a:rPr lang="en-US" sz="2200" smtClean="0"/>
              <a:t>to </a:t>
            </a:r>
            <a:r>
              <a:rPr lang="en-US" sz="2200" smtClean="0"/>
              <a:t>@85</a:t>
            </a:r>
            <a:r>
              <a:rPr lang="en-US" sz="2200" dirty="0" smtClean="0"/>
              <a:t>% of adult Americans.</a:t>
            </a:r>
          </a:p>
        </p:txBody>
      </p:sp>
      <p:pic>
        <p:nvPicPr>
          <p:cNvPr id="32771" name="Picture 6" descr="Direct To Consumer Shipment Laws map"/>
          <p:cNvPicPr>
            <a:picLocks noGrp="1" noChangeAspect="1" noChangeArrowheads="1"/>
          </p:cNvPicPr>
          <p:nvPr>
            <p:ph sz="quarter" idx="1"/>
          </p:nvPr>
        </p:nvPicPr>
        <p:blipFill>
          <a:blip r:embed="rId2" cstate="print"/>
          <a:srcRect t="10373"/>
          <a:stretch>
            <a:fillRect/>
          </a:stretch>
        </p:blipFill>
        <p:spPr>
          <a:xfrm>
            <a:off x="465138" y="1608138"/>
            <a:ext cx="4683125" cy="2551112"/>
          </a:xfrm>
        </p:spPr>
      </p:pic>
      <p:sp>
        <p:nvSpPr>
          <p:cNvPr id="32772" name="Slide Number Placeholder 6"/>
          <p:cNvSpPr>
            <a:spLocks noGrp="1"/>
          </p:cNvSpPr>
          <p:nvPr>
            <p:ph type="sldNum" sz="quarter" idx="12"/>
          </p:nvPr>
        </p:nvSpPr>
        <p:spPr bwMode="auto">
          <a:xfrm>
            <a:off x="0" y="1271588"/>
            <a:ext cx="533400" cy="244475"/>
          </a:xfrm>
          <a:noFill/>
          <a:ln>
            <a:miter lim="800000"/>
            <a:headEnd/>
            <a:tailEnd/>
          </a:ln>
        </p:spPr>
        <p:txBody>
          <a:bodyPr/>
          <a:lstStyle/>
          <a:p>
            <a:pPr>
              <a:lnSpc>
                <a:spcPct val="80000"/>
              </a:lnSpc>
            </a:pPr>
            <a:fld id="{8716C346-DA13-4CA8-A97F-16E61AE5E103}" type="slidenum">
              <a:rPr lang="en-US" sz="1200">
                <a:solidFill>
                  <a:schemeClr val="bg1"/>
                </a:solidFill>
              </a:rPr>
              <a:pPr>
                <a:lnSpc>
                  <a:spcPct val="80000"/>
                </a:lnSpc>
              </a:pPr>
              <a:t>14</a:t>
            </a:fld>
            <a:endParaRPr lang="en-US" sz="1200">
              <a:solidFill>
                <a:schemeClr val="bg1"/>
              </a:solidFill>
            </a:endParaRPr>
          </a:p>
        </p:txBody>
      </p:sp>
      <p:grpSp>
        <p:nvGrpSpPr>
          <p:cNvPr id="32773" name="Group 93"/>
          <p:cNvGrpSpPr>
            <a:grpSpLocks/>
          </p:cNvGrpSpPr>
          <p:nvPr/>
        </p:nvGrpSpPr>
        <p:grpSpPr bwMode="auto">
          <a:xfrm>
            <a:off x="4819650" y="4038600"/>
            <a:ext cx="4057650" cy="2438400"/>
            <a:chOff x="1716929" y="1725559"/>
            <a:chExt cx="5762625" cy="4106462"/>
          </a:xfrm>
        </p:grpSpPr>
        <p:sp>
          <p:nvSpPr>
            <p:cNvPr id="32776" name="Content Placeholder 1"/>
            <p:cNvSpPr txBox="1">
              <a:spLocks/>
            </p:cNvSpPr>
            <p:nvPr/>
          </p:nvSpPr>
          <p:spPr bwMode="auto">
            <a:xfrm>
              <a:off x="2339184" y="5447040"/>
              <a:ext cx="4436951" cy="384981"/>
            </a:xfrm>
            <a:prstGeom prst="rect">
              <a:avLst/>
            </a:prstGeom>
            <a:noFill/>
            <a:ln w="9525">
              <a:noFill/>
              <a:miter lim="800000"/>
              <a:headEnd/>
              <a:tailEnd/>
            </a:ln>
          </p:spPr>
          <p:txBody>
            <a:bodyPr/>
            <a:lstStyle/>
            <a:p>
              <a:pPr marL="319088" indent="-319088">
                <a:spcBef>
                  <a:spcPts val="700"/>
                </a:spcBef>
                <a:buClr>
                  <a:schemeClr val="accent2"/>
                </a:buClr>
                <a:buSzPct val="60000"/>
              </a:pPr>
              <a:r>
                <a:rPr lang="en-US" sz="1200" b="1">
                  <a:solidFill>
                    <a:srgbClr val="0066FF"/>
                  </a:solidFill>
                  <a:latin typeface="Proxima Nova Rg" charset="0"/>
                </a:rPr>
                <a:t>DTC allowed</a:t>
              </a:r>
              <a:r>
                <a:rPr lang="en-US" sz="1200" b="1">
                  <a:latin typeface="Proxima Nova Rg" charset="0"/>
                </a:rPr>
                <a:t>	</a:t>
              </a:r>
              <a:r>
                <a:rPr lang="en-US" sz="1200" b="1">
                  <a:solidFill>
                    <a:srgbClr val="FF0000"/>
                  </a:solidFill>
                  <a:latin typeface="Proxima Nova Rg" charset="0"/>
                </a:rPr>
                <a:t>DTC prohibited</a:t>
              </a:r>
            </a:p>
          </p:txBody>
        </p:sp>
        <p:grpSp>
          <p:nvGrpSpPr>
            <p:cNvPr id="3" name="Group 2"/>
            <p:cNvGrpSpPr>
              <a:grpSpLocks/>
            </p:cNvGrpSpPr>
            <p:nvPr/>
          </p:nvGrpSpPr>
          <p:grpSpPr bwMode="auto">
            <a:xfrm>
              <a:off x="1716929" y="1725559"/>
              <a:ext cx="5762625" cy="3621748"/>
              <a:chOff x="875" y="744"/>
              <a:chExt cx="4177" cy="2600"/>
            </a:xfrm>
            <a:noFill/>
          </p:grpSpPr>
          <p:sp>
            <p:nvSpPr>
              <p:cNvPr id="11" name="Freeform 3"/>
              <p:cNvSpPr>
                <a:spLocks/>
              </p:cNvSpPr>
              <p:nvPr/>
            </p:nvSpPr>
            <p:spPr bwMode="auto">
              <a:xfrm>
                <a:off x="3732" y="2744"/>
                <a:ext cx="728" cy="560"/>
              </a:xfrm>
              <a:custGeom>
                <a:avLst/>
                <a:gdLst>
                  <a:gd name="T0" fmla="*/ 536 w 728"/>
                  <a:gd name="T1" fmla="*/ 40 h 560"/>
                  <a:gd name="T2" fmla="*/ 520 w 728"/>
                  <a:gd name="T3" fmla="*/ 64 h 560"/>
                  <a:gd name="T4" fmla="*/ 528 w 728"/>
                  <a:gd name="T5" fmla="*/ 40 h 560"/>
                  <a:gd name="T6" fmla="*/ 552 w 728"/>
                  <a:gd name="T7" fmla="*/ 80 h 560"/>
                  <a:gd name="T8" fmla="*/ 568 w 728"/>
                  <a:gd name="T9" fmla="*/ 104 h 560"/>
                  <a:gd name="T10" fmla="*/ 600 w 728"/>
                  <a:gd name="T11" fmla="*/ 160 h 560"/>
                  <a:gd name="T12" fmla="*/ 584 w 728"/>
                  <a:gd name="T13" fmla="*/ 144 h 560"/>
                  <a:gd name="T14" fmla="*/ 616 w 728"/>
                  <a:gd name="T15" fmla="*/ 192 h 560"/>
                  <a:gd name="T16" fmla="*/ 664 w 728"/>
                  <a:gd name="T17" fmla="*/ 296 h 560"/>
                  <a:gd name="T18" fmla="*/ 704 w 728"/>
                  <a:gd name="T19" fmla="*/ 368 h 560"/>
                  <a:gd name="T20" fmla="*/ 720 w 728"/>
                  <a:gd name="T21" fmla="*/ 384 h 560"/>
                  <a:gd name="T22" fmla="*/ 720 w 728"/>
                  <a:gd name="T23" fmla="*/ 472 h 560"/>
                  <a:gd name="T24" fmla="*/ 712 w 728"/>
                  <a:gd name="T25" fmla="*/ 544 h 560"/>
                  <a:gd name="T26" fmla="*/ 672 w 728"/>
                  <a:gd name="T27" fmla="*/ 552 h 560"/>
                  <a:gd name="T28" fmla="*/ 640 w 728"/>
                  <a:gd name="T29" fmla="*/ 544 h 560"/>
                  <a:gd name="T30" fmla="*/ 656 w 728"/>
                  <a:gd name="T31" fmla="*/ 552 h 560"/>
                  <a:gd name="T32" fmla="*/ 656 w 728"/>
                  <a:gd name="T33" fmla="*/ 536 h 560"/>
                  <a:gd name="T34" fmla="*/ 648 w 728"/>
                  <a:gd name="T35" fmla="*/ 520 h 560"/>
                  <a:gd name="T36" fmla="*/ 640 w 728"/>
                  <a:gd name="T37" fmla="*/ 536 h 560"/>
                  <a:gd name="T38" fmla="*/ 584 w 728"/>
                  <a:gd name="T39" fmla="*/ 488 h 560"/>
                  <a:gd name="T40" fmla="*/ 552 w 728"/>
                  <a:gd name="T41" fmla="*/ 440 h 560"/>
                  <a:gd name="T42" fmla="*/ 536 w 728"/>
                  <a:gd name="T43" fmla="*/ 408 h 560"/>
                  <a:gd name="T44" fmla="*/ 528 w 728"/>
                  <a:gd name="T45" fmla="*/ 392 h 560"/>
                  <a:gd name="T46" fmla="*/ 528 w 728"/>
                  <a:gd name="T47" fmla="*/ 408 h 560"/>
                  <a:gd name="T48" fmla="*/ 496 w 728"/>
                  <a:gd name="T49" fmla="*/ 384 h 560"/>
                  <a:gd name="T50" fmla="*/ 480 w 728"/>
                  <a:gd name="T51" fmla="*/ 344 h 560"/>
                  <a:gd name="T52" fmla="*/ 480 w 728"/>
                  <a:gd name="T53" fmla="*/ 312 h 560"/>
                  <a:gd name="T54" fmla="*/ 464 w 728"/>
                  <a:gd name="T55" fmla="*/ 328 h 560"/>
                  <a:gd name="T56" fmla="*/ 456 w 728"/>
                  <a:gd name="T57" fmla="*/ 288 h 560"/>
                  <a:gd name="T58" fmla="*/ 456 w 728"/>
                  <a:gd name="T59" fmla="*/ 216 h 560"/>
                  <a:gd name="T60" fmla="*/ 440 w 728"/>
                  <a:gd name="T61" fmla="*/ 184 h 560"/>
                  <a:gd name="T62" fmla="*/ 408 w 728"/>
                  <a:gd name="T63" fmla="*/ 184 h 560"/>
                  <a:gd name="T64" fmla="*/ 392 w 728"/>
                  <a:gd name="T65" fmla="*/ 160 h 560"/>
                  <a:gd name="T66" fmla="*/ 328 w 728"/>
                  <a:gd name="T67" fmla="*/ 104 h 560"/>
                  <a:gd name="T68" fmla="*/ 288 w 728"/>
                  <a:gd name="T69" fmla="*/ 120 h 560"/>
                  <a:gd name="T70" fmla="*/ 248 w 728"/>
                  <a:gd name="T71" fmla="*/ 144 h 560"/>
                  <a:gd name="T72" fmla="*/ 248 w 728"/>
                  <a:gd name="T73" fmla="*/ 136 h 560"/>
                  <a:gd name="T74" fmla="*/ 208 w 728"/>
                  <a:gd name="T75" fmla="*/ 160 h 560"/>
                  <a:gd name="T76" fmla="*/ 208 w 728"/>
                  <a:gd name="T77" fmla="*/ 152 h 560"/>
                  <a:gd name="T78" fmla="*/ 200 w 728"/>
                  <a:gd name="T79" fmla="*/ 136 h 560"/>
                  <a:gd name="T80" fmla="*/ 192 w 728"/>
                  <a:gd name="T81" fmla="*/ 120 h 560"/>
                  <a:gd name="T82" fmla="*/ 184 w 728"/>
                  <a:gd name="T83" fmla="*/ 96 h 560"/>
                  <a:gd name="T84" fmla="*/ 168 w 728"/>
                  <a:gd name="T85" fmla="*/ 112 h 560"/>
                  <a:gd name="T86" fmla="*/ 104 w 728"/>
                  <a:gd name="T87" fmla="*/ 96 h 560"/>
                  <a:gd name="T88" fmla="*/ 120 w 728"/>
                  <a:gd name="T89" fmla="*/ 88 h 560"/>
                  <a:gd name="T90" fmla="*/ 80 w 728"/>
                  <a:gd name="T91" fmla="*/ 96 h 560"/>
                  <a:gd name="T92" fmla="*/ 48 w 728"/>
                  <a:gd name="T93" fmla="*/ 104 h 560"/>
                  <a:gd name="T94" fmla="*/ 56 w 728"/>
                  <a:gd name="T95" fmla="*/ 88 h 560"/>
                  <a:gd name="T96" fmla="*/ 40 w 728"/>
                  <a:gd name="T97" fmla="*/ 80 h 560"/>
                  <a:gd name="T98" fmla="*/ 32 w 728"/>
                  <a:gd name="T99" fmla="*/ 104 h 560"/>
                  <a:gd name="T100" fmla="*/ 24 w 728"/>
                  <a:gd name="T101" fmla="*/ 104 h 560"/>
                  <a:gd name="T102" fmla="*/ 24 w 728"/>
                  <a:gd name="T103" fmla="*/ 96 h 560"/>
                  <a:gd name="T104" fmla="*/ 8 w 728"/>
                  <a:gd name="T105" fmla="*/ 64 h 560"/>
                  <a:gd name="T106" fmla="*/ 224 w 728"/>
                  <a:gd name="T107" fmla="*/ 24 h 560"/>
                  <a:gd name="T108" fmla="*/ 464 w 728"/>
                  <a:gd name="T109" fmla="*/ 32 h 560"/>
                  <a:gd name="T110" fmla="*/ 488 w 728"/>
                  <a:gd name="T111" fmla="*/ 40 h 560"/>
                  <a:gd name="T112" fmla="*/ 488 w 728"/>
                  <a:gd name="T113" fmla="*/ 0 h 560"/>
                  <a:gd name="T114" fmla="*/ 528 w 728"/>
                  <a:gd name="T115" fmla="*/ 16 h 5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728" h="560">
                    <a:moveTo>
                      <a:pt x="528" y="32"/>
                    </a:moveTo>
                    <a:lnTo>
                      <a:pt x="528" y="32"/>
                    </a:lnTo>
                    <a:lnTo>
                      <a:pt x="536" y="32"/>
                    </a:lnTo>
                    <a:lnTo>
                      <a:pt x="536" y="40"/>
                    </a:lnTo>
                    <a:lnTo>
                      <a:pt x="528" y="40"/>
                    </a:lnTo>
                    <a:lnTo>
                      <a:pt x="520" y="40"/>
                    </a:lnTo>
                    <a:lnTo>
                      <a:pt x="520" y="56"/>
                    </a:lnTo>
                    <a:lnTo>
                      <a:pt x="520" y="64"/>
                    </a:lnTo>
                    <a:lnTo>
                      <a:pt x="520" y="56"/>
                    </a:lnTo>
                    <a:lnTo>
                      <a:pt x="520" y="48"/>
                    </a:lnTo>
                    <a:lnTo>
                      <a:pt x="528" y="40"/>
                    </a:lnTo>
                    <a:lnTo>
                      <a:pt x="536" y="40"/>
                    </a:lnTo>
                    <a:lnTo>
                      <a:pt x="552" y="80"/>
                    </a:lnTo>
                    <a:lnTo>
                      <a:pt x="552" y="96"/>
                    </a:lnTo>
                    <a:lnTo>
                      <a:pt x="560" y="112"/>
                    </a:lnTo>
                    <a:lnTo>
                      <a:pt x="568" y="104"/>
                    </a:lnTo>
                    <a:lnTo>
                      <a:pt x="576" y="112"/>
                    </a:lnTo>
                    <a:lnTo>
                      <a:pt x="584" y="136"/>
                    </a:lnTo>
                    <a:lnTo>
                      <a:pt x="592" y="144"/>
                    </a:lnTo>
                    <a:lnTo>
                      <a:pt x="600" y="160"/>
                    </a:lnTo>
                    <a:lnTo>
                      <a:pt x="600" y="168"/>
                    </a:lnTo>
                    <a:lnTo>
                      <a:pt x="584" y="144"/>
                    </a:lnTo>
                    <a:lnTo>
                      <a:pt x="600" y="168"/>
                    </a:lnTo>
                    <a:lnTo>
                      <a:pt x="608" y="176"/>
                    </a:lnTo>
                    <a:lnTo>
                      <a:pt x="616" y="192"/>
                    </a:lnTo>
                    <a:lnTo>
                      <a:pt x="624" y="224"/>
                    </a:lnTo>
                    <a:lnTo>
                      <a:pt x="664" y="296"/>
                    </a:lnTo>
                    <a:lnTo>
                      <a:pt x="688" y="328"/>
                    </a:lnTo>
                    <a:lnTo>
                      <a:pt x="696" y="344"/>
                    </a:lnTo>
                    <a:lnTo>
                      <a:pt x="704" y="352"/>
                    </a:lnTo>
                    <a:lnTo>
                      <a:pt x="704" y="360"/>
                    </a:lnTo>
                    <a:lnTo>
                      <a:pt x="704" y="368"/>
                    </a:lnTo>
                    <a:lnTo>
                      <a:pt x="720" y="376"/>
                    </a:lnTo>
                    <a:lnTo>
                      <a:pt x="712" y="376"/>
                    </a:lnTo>
                    <a:lnTo>
                      <a:pt x="720" y="384"/>
                    </a:lnTo>
                    <a:lnTo>
                      <a:pt x="720" y="408"/>
                    </a:lnTo>
                    <a:lnTo>
                      <a:pt x="728" y="448"/>
                    </a:lnTo>
                    <a:lnTo>
                      <a:pt x="720" y="472"/>
                    </a:lnTo>
                    <a:lnTo>
                      <a:pt x="720" y="480"/>
                    </a:lnTo>
                    <a:lnTo>
                      <a:pt x="712" y="496"/>
                    </a:lnTo>
                    <a:lnTo>
                      <a:pt x="712" y="512"/>
                    </a:lnTo>
                    <a:lnTo>
                      <a:pt x="712" y="520"/>
                    </a:lnTo>
                    <a:lnTo>
                      <a:pt x="712" y="544"/>
                    </a:lnTo>
                    <a:lnTo>
                      <a:pt x="704" y="544"/>
                    </a:lnTo>
                    <a:lnTo>
                      <a:pt x="696" y="544"/>
                    </a:lnTo>
                    <a:lnTo>
                      <a:pt x="688" y="552"/>
                    </a:lnTo>
                    <a:lnTo>
                      <a:pt x="672" y="552"/>
                    </a:lnTo>
                    <a:lnTo>
                      <a:pt x="664" y="560"/>
                    </a:lnTo>
                    <a:lnTo>
                      <a:pt x="648" y="560"/>
                    </a:lnTo>
                    <a:lnTo>
                      <a:pt x="640" y="544"/>
                    </a:lnTo>
                    <a:lnTo>
                      <a:pt x="648" y="544"/>
                    </a:lnTo>
                    <a:lnTo>
                      <a:pt x="656" y="552"/>
                    </a:lnTo>
                    <a:lnTo>
                      <a:pt x="664" y="544"/>
                    </a:lnTo>
                    <a:lnTo>
                      <a:pt x="656" y="536"/>
                    </a:lnTo>
                    <a:lnTo>
                      <a:pt x="664" y="528"/>
                    </a:lnTo>
                    <a:lnTo>
                      <a:pt x="656" y="512"/>
                    </a:lnTo>
                    <a:lnTo>
                      <a:pt x="648" y="520"/>
                    </a:lnTo>
                    <a:lnTo>
                      <a:pt x="656" y="528"/>
                    </a:lnTo>
                    <a:lnTo>
                      <a:pt x="648" y="536"/>
                    </a:lnTo>
                    <a:lnTo>
                      <a:pt x="640" y="536"/>
                    </a:lnTo>
                    <a:lnTo>
                      <a:pt x="624" y="504"/>
                    </a:lnTo>
                    <a:lnTo>
                      <a:pt x="600" y="488"/>
                    </a:lnTo>
                    <a:lnTo>
                      <a:pt x="584" y="488"/>
                    </a:lnTo>
                    <a:lnTo>
                      <a:pt x="576" y="488"/>
                    </a:lnTo>
                    <a:lnTo>
                      <a:pt x="568" y="480"/>
                    </a:lnTo>
                    <a:lnTo>
                      <a:pt x="568" y="448"/>
                    </a:lnTo>
                    <a:lnTo>
                      <a:pt x="552" y="440"/>
                    </a:lnTo>
                    <a:lnTo>
                      <a:pt x="544" y="432"/>
                    </a:lnTo>
                    <a:lnTo>
                      <a:pt x="536" y="424"/>
                    </a:lnTo>
                    <a:lnTo>
                      <a:pt x="536" y="408"/>
                    </a:lnTo>
                    <a:lnTo>
                      <a:pt x="528" y="400"/>
                    </a:lnTo>
                    <a:lnTo>
                      <a:pt x="536" y="384"/>
                    </a:lnTo>
                    <a:lnTo>
                      <a:pt x="528" y="392"/>
                    </a:lnTo>
                    <a:lnTo>
                      <a:pt x="512" y="384"/>
                    </a:lnTo>
                    <a:lnTo>
                      <a:pt x="528" y="400"/>
                    </a:lnTo>
                    <a:lnTo>
                      <a:pt x="528" y="408"/>
                    </a:lnTo>
                    <a:lnTo>
                      <a:pt x="520" y="408"/>
                    </a:lnTo>
                    <a:lnTo>
                      <a:pt x="504" y="392"/>
                    </a:lnTo>
                    <a:lnTo>
                      <a:pt x="496" y="384"/>
                    </a:lnTo>
                    <a:lnTo>
                      <a:pt x="496" y="376"/>
                    </a:lnTo>
                    <a:lnTo>
                      <a:pt x="472" y="344"/>
                    </a:lnTo>
                    <a:lnTo>
                      <a:pt x="480" y="344"/>
                    </a:lnTo>
                    <a:lnTo>
                      <a:pt x="480" y="328"/>
                    </a:lnTo>
                    <a:lnTo>
                      <a:pt x="480" y="312"/>
                    </a:lnTo>
                    <a:lnTo>
                      <a:pt x="472" y="296"/>
                    </a:lnTo>
                    <a:lnTo>
                      <a:pt x="464" y="312"/>
                    </a:lnTo>
                    <a:lnTo>
                      <a:pt x="464" y="320"/>
                    </a:lnTo>
                    <a:lnTo>
                      <a:pt x="464" y="328"/>
                    </a:lnTo>
                    <a:lnTo>
                      <a:pt x="448" y="312"/>
                    </a:lnTo>
                    <a:lnTo>
                      <a:pt x="456" y="304"/>
                    </a:lnTo>
                    <a:lnTo>
                      <a:pt x="456" y="288"/>
                    </a:lnTo>
                    <a:lnTo>
                      <a:pt x="448" y="272"/>
                    </a:lnTo>
                    <a:lnTo>
                      <a:pt x="456" y="264"/>
                    </a:lnTo>
                    <a:lnTo>
                      <a:pt x="456" y="224"/>
                    </a:lnTo>
                    <a:lnTo>
                      <a:pt x="456" y="216"/>
                    </a:lnTo>
                    <a:lnTo>
                      <a:pt x="448" y="200"/>
                    </a:lnTo>
                    <a:lnTo>
                      <a:pt x="440" y="184"/>
                    </a:lnTo>
                    <a:lnTo>
                      <a:pt x="432" y="184"/>
                    </a:lnTo>
                    <a:lnTo>
                      <a:pt x="416" y="184"/>
                    </a:lnTo>
                    <a:lnTo>
                      <a:pt x="408" y="184"/>
                    </a:lnTo>
                    <a:lnTo>
                      <a:pt x="408" y="176"/>
                    </a:lnTo>
                    <a:lnTo>
                      <a:pt x="416" y="176"/>
                    </a:lnTo>
                    <a:lnTo>
                      <a:pt x="408" y="168"/>
                    </a:lnTo>
                    <a:lnTo>
                      <a:pt x="392" y="160"/>
                    </a:lnTo>
                    <a:lnTo>
                      <a:pt x="376" y="152"/>
                    </a:lnTo>
                    <a:lnTo>
                      <a:pt x="376" y="144"/>
                    </a:lnTo>
                    <a:lnTo>
                      <a:pt x="360" y="128"/>
                    </a:lnTo>
                    <a:lnTo>
                      <a:pt x="352" y="112"/>
                    </a:lnTo>
                    <a:lnTo>
                      <a:pt x="328" y="104"/>
                    </a:lnTo>
                    <a:lnTo>
                      <a:pt x="312" y="104"/>
                    </a:lnTo>
                    <a:lnTo>
                      <a:pt x="296" y="104"/>
                    </a:lnTo>
                    <a:lnTo>
                      <a:pt x="288" y="112"/>
                    </a:lnTo>
                    <a:lnTo>
                      <a:pt x="288" y="120"/>
                    </a:lnTo>
                    <a:lnTo>
                      <a:pt x="272" y="120"/>
                    </a:lnTo>
                    <a:lnTo>
                      <a:pt x="264" y="136"/>
                    </a:lnTo>
                    <a:lnTo>
                      <a:pt x="256" y="144"/>
                    </a:lnTo>
                    <a:lnTo>
                      <a:pt x="248" y="144"/>
                    </a:lnTo>
                    <a:lnTo>
                      <a:pt x="248" y="136"/>
                    </a:lnTo>
                    <a:lnTo>
                      <a:pt x="240" y="152"/>
                    </a:lnTo>
                    <a:lnTo>
                      <a:pt x="232" y="152"/>
                    </a:lnTo>
                    <a:lnTo>
                      <a:pt x="224" y="152"/>
                    </a:lnTo>
                    <a:lnTo>
                      <a:pt x="208" y="160"/>
                    </a:lnTo>
                    <a:lnTo>
                      <a:pt x="200" y="152"/>
                    </a:lnTo>
                    <a:lnTo>
                      <a:pt x="208" y="152"/>
                    </a:lnTo>
                    <a:lnTo>
                      <a:pt x="208" y="144"/>
                    </a:lnTo>
                    <a:lnTo>
                      <a:pt x="200" y="136"/>
                    </a:lnTo>
                    <a:lnTo>
                      <a:pt x="176" y="120"/>
                    </a:lnTo>
                    <a:lnTo>
                      <a:pt x="192" y="120"/>
                    </a:lnTo>
                    <a:lnTo>
                      <a:pt x="184" y="112"/>
                    </a:lnTo>
                    <a:lnTo>
                      <a:pt x="176" y="112"/>
                    </a:lnTo>
                    <a:lnTo>
                      <a:pt x="184" y="96"/>
                    </a:lnTo>
                    <a:lnTo>
                      <a:pt x="168" y="96"/>
                    </a:lnTo>
                    <a:lnTo>
                      <a:pt x="168" y="112"/>
                    </a:lnTo>
                    <a:lnTo>
                      <a:pt x="152" y="104"/>
                    </a:lnTo>
                    <a:lnTo>
                      <a:pt x="120" y="96"/>
                    </a:lnTo>
                    <a:lnTo>
                      <a:pt x="104" y="96"/>
                    </a:lnTo>
                    <a:lnTo>
                      <a:pt x="112" y="96"/>
                    </a:lnTo>
                    <a:lnTo>
                      <a:pt x="128" y="96"/>
                    </a:lnTo>
                    <a:lnTo>
                      <a:pt x="136" y="88"/>
                    </a:lnTo>
                    <a:lnTo>
                      <a:pt x="120" y="88"/>
                    </a:lnTo>
                    <a:lnTo>
                      <a:pt x="88" y="88"/>
                    </a:lnTo>
                    <a:lnTo>
                      <a:pt x="80" y="96"/>
                    </a:lnTo>
                    <a:lnTo>
                      <a:pt x="64" y="96"/>
                    </a:lnTo>
                    <a:lnTo>
                      <a:pt x="56" y="104"/>
                    </a:lnTo>
                    <a:lnTo>
                      <a:pt x="48" y="104"/>
                    </a:lnTo>
                    <a:lnTo>
                      <a:pt x="48" y="96"/>
                    </a:lnTo>
                    <a:lnTo>
                      <a:pt x="56" y="96"/>
                    </a:lnTo>
                    <a:lnTo>
                      <a:pt x="64" y="88"/>
                    </a:lnTo>
                    <a:lnTo>
                      <a:pt x="56" y="88"/>
                    </a:lnTo>
                    <a:lnTo>
                      <a:pt x="48" y="88"/>
                    </a:lnTo>
                    <a:lnTo>
                      <a:pt x="40" y="80"/>
                    </a:lnTo>
                    <a:lnTo>
                      <a:pt x="40" y="88"/>
                    </a:lnTo>
                    <a:lnTo>
                      <a:pt x="40" y="96"/>
                    </a:lnTo>
                    <a:lnTo>
                      <a:pt x="32" y="104"/>
                    </a:lnTo>
                    <a:lnTo>
                      <a:pt x="32" y="112"/>
                    </a:lnTo>
                    <a:lnTo>
                      <a:pt x="16" y="112"/>
                    </a:lnTo>
                    <a:lnTo>
                      <a:pt x="24" y="104"/>
                    </a:lnTo>
                    <a:lnTo>
                      <a:pt x="24" y="96"/>
                    </a:lnTo>
                    <a:lnTo>
                      <a:pt x="16" y="96"/>
                    </a:lnTo>
                    <a:lnTo>
                      <a:pt x="24" y="96"/>
                    </a:lnTo>
                    <a:lnTo>
                      <a:pt x="16" y="88"/>
                    </a:lnTo>
                    <a:lnTo>
                      <a:pt x="24" y="88"/>
                    </a:lnTo>
                    <a:lnTo>
                      <a:pt x="24" y="72"/>
                    </a:lnTo>
                    <a:lnTo>
                      <a:pt x="8" y="64"/>
                    </a:lnTo>
                    <a:lnTo>
                      <a:pt x="0" y="64"/>
                    </a:lnTo>
                    <a:lnTo>
                      <a:pt x="0" y="48"/>
                    </a:lnTo>
                    <a:lnTo>
                      <a:pt x="224" y="24"/>
                    </a:lnTo>
                    <a:lnTo>
                      <a:pt x="240" y="48"/>
                    </a:lnTo>
                    <a:lnTo>
                      <a:pt x="464" y="32"/>
                    </a:lnTo>
                    <a:lnTo>
                      <a:pt x="472" y="48"/>
                    </a:lnTo>
                    <a:lnTo>
                      <a:pt x="488" y="48"/>
                    </a:lnTo>
                    <a:lnTo>
                      <a:pt x="488" y="40"/>
                    </a:lnTo>
                    <a:lnTo>
                      <a:pt x="480" y="32"/>
                    </a:lnTo>
                    <a:lnTo>
                      <a:pt x="480" y="24"/>
                    </a:lnTo>
                    <a:lnTo>
                      <a:pt x="480" y="8"/>
                    </a:lnTo>
                    <a:lnTo>
                      <a:pt x="488" y="0"/>
                    </a:lnTo>
                    <a:lnTo>
                      <a:pt x="496" y="8"/>
                    </a:lnTo>
                    <a:lnTo>
                      <a:pt x="512" y="8"/>
                    </a:lnTo>
                    <a:lnTo>
                      <a:pt x="520" y="8"/>
                    </a:lnTo>
                    <a:lnTo>
                      <a:pt x="528" y="8"/>
                    </a:lnTo>
                    <a:lnTo>
                      <a:pt x="528" y="16"/>
                    </a:lnTo>
                    <a:lnTo>
                      <a:pt x="528" y="3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srgbClr val="0066FF"/>
                  </a:solidFill>
                  <a:latin typeface="Times" charset="0"/>
                  <a:ea typeface="MS PGothic" pitchFamily="34" charset="-128"/>
                </a:endParaRPr>
              </a:p>
            </p:txBody>
          </p:sp>
          <p:sp>
            <p:nvSpPr>
              <p:cNvPr id="12" name="Freeform 4"/>
              <p:cNvSpPr>
                <a:spLocks/>
              </p:cNvSpPr>
              <p:nvPr/>
            </p:nvSpPr>
            <p:spPr bwMode="auto">
              <a:xfrm>
                <a:off x="1075" y="744"/>
                <a:ext cx="528" cy="392"/>
              </a:xfrm>
              <a:custGeom>
                <a:avLst/>
                <a:gdLst>
                  <a:gd name="T0" fmla="*/ 56 w 528"/>
                  <a:gd name="T1" fmla="*/ 56 h 392"/>
                  <a:gd name="T2" fmla="*/ 96 w 528"/>
                  <a:gd name="T3" fmla="*/ 72 h 392"/>
                  <a:gd name="T4" fmla="*/ 120 w 528"/>
                  <a:gd name="T5" fmla="*/ 88 h 392"/>
                  <a:gd name="T6" fmla="*/ 128 w 528"/>
                  <a:gd name="T7" fmla="*/ 96 h 392"/>
                  <a:gd name="T8" fmla="*/ 136 w 528"/>
                  <a:gd name="T9" fmla="*/ 96 h 392"/>
                  <a:gd name="T10" fmla="*/ 120 w 528"/>
                  <a:gd name="T11" fmla="*/ 128 h 392"/>
                  <a:gd name="T12" fmla="*/ 128 w 528"/>
                  <a:gd name="T13" fmla="*/ 112 h 392"/>
                  <a:gd name="T14" fmla="*/ 88 w 528"/>
                  <a:gd name="T15" fmla="*/ 144 h 392"/>
                  <a:gd name="T16" fmla="*/ 96 w 528"/>
                  <a:gd name="T17" fmla="*/ 160 h 392"/>
                  <a:gd name="T18" fmla="*/ 120 w 528"/>
                  <a:gd name="T19" fmla="*/ 128 h 392"/>
                  <a:gd name="T20" fmla="*/ 144 w 528"/>
                  <a:gd name="T21" fmla="*/ 112 h 392"/>
                  <a:gd name="T22" fmla="*/ 136 w 528"/>
                  <a:gd name="T23" fmla="*/ 128 h 392"/>
                  <a:gd name="T24" fmla="*/ 136 w 528"/>
                  <a:gd name="T25" fmla="*/ 144 h 392"/>
                  <a:gd name="T26" fmla="*/ 120 w 528"/>
                  <a:gd name="T27" fmla="*/ 176 h 392"/>
                  <a:gd name="T28" fmla="*/ 112 w 528"/>
                  <a:gd name="T29" fmla="*/ 168 h 392"/>
                  <a:gd name="T30" fmla="*/ 112 w 528"/>
                  <a:gd name="T31" fmla="*/ 160 h 392"/>
                  <a:gd name="T32" fmla="*/ 88 w 528"/>
                  <a:gd name="T33" fmla="*/ 176 h 392"/>
                  <a:gd name="T34" fmla="*/ 104 w 528"/>
                  <a:gd name="T35" fmla="*/ 184 h 392"/>
                  <a:gd name="T36" fmla="*/ 128 w 528"/>
                  <a:gd name="T37" fmla="*/ 176 h 392"/>
                  <a:gd name="T38" fmla="*/ 144 w 528"/>
                  <a:gd name="T39" fmla="*/ 168 h 392"/>
                  <a:gd name="T40" fmla="*/ 144 w 528"/>
                  <a:gd name="T41" fmla="*/ 136 h 392"/>
                  <a:gd name="T42" fmla="*/ 168 w 528"/>
                  <a:gd name="T43" fmla="*/ 104 h 392"/>
                  <a:gd name="T44" fmla="*/ 160 w 528"/>
                  <a:gd name="T45" fmla="*/ 88 h 392"/>
                  <a:gd name="T46" fmla="*/ 152 w 528"/>
                  <a:gd name="T47" fmla="*/ 88 h 392"/>
                  <a:gd name="T48" fmla="*/ 160 w 528"/>
                  <a:gd name="T49" fmla="*/ 80 h 392"/>
                  <a:gd name="T50" fmla="*/ 152 w 528"/>
                  <a:gd name="T51" fmla="*/ 56 h 392"/>
                  <a:gd name="T52" fmla="*/ 160 w 528"/>
                  <a:gd name="T53" fmla="*/ 48 h 392"/>
                  <a:gd name="T54" fmla="*/ 168 w 528"/>
                  <a:gd name="T55" fmla="*/ 48 h 392"/>
                  <a:gd name="T56" fmla="*/ 168 w 528"/>
                  <a:gd name="T57" fmla="*/ 32 h 392"/>
                  <a:gd name="T58" fmla="*/ 160 w 528"/>
                  <a:gd name="T59" fmla="*/ 0 h 392"/>
                  <a:gd name="T60" fmla="*/ 528 w 528"/>
                  <a:gd name="T61" fmla="*/ 96 h 392"/>
                  <a:gd name="T62" fmla="*/ 480 w 528"/>
                  <a:gd name="T63" fmla="*/ 368 h 392"/>
                  <a:gd name="T64" fmla="*/ 472 w 528"/>
                  <a:gd name="T65" fmla="*/ 392 h 392"/>
                  <a:gd name="T66" fmla="*/ 288 w 528"/>
                  <a:gd name="T67" fmla="*/ 360 h 392"/>
                  <a:gd name="T68" fmla="*/ 256 w 528"/>
                  <a:gd name="T69" fmla="*/ 360 h 392"/>
                  <a:gd name="T70" fmla="*/ 208 w 528"/>
                  <a:gd name="T71" fmla="*/ 360 h 392"/>
                  <a:gd name="T72" fmla="*/ 176 w 528"/>
                  <a:gd name="T73" fmla="*/ 360 h 392"/>
                  <a:gd name="T74" fmla="*/ 136 w 528"/>
                  <a:gd name="T75" fmla="*/ 336 h 392"/>
                  <a:gd name="T76" fmla="*/ 72 w 528"/>
                  <a:gd name="T77" fmla="*/ 328 h 392"/>
                  <a:gd name="T78" fmla="*/ 72 w 528"/>
                  <a:gd name="T79" fmla="*/ 288 h 392"/>
                  <a:gd name="T80" fmla="*/ 40 w 528"/>
                  <a:gd name="T81" fmla="*/ 264 h 392"/>
                  <a:gd name="T82" fmla="*/ 24 w 528"/>
                  <a:gd name="T83" fmla="*/ 248 h 392"/>
                  <a:gd name="T84" fmla="*/ 0 w 528"/>
                  <a:gd name="T85" fmla="*/ 240 h 392"/>
                  <a:gd name="T86" fmla="*/ 0 w 528"/>
                  <a:gd name="T87" fmla="*/ 232 h 392"/>
                  <a:gd name="T88" fmla="*/ 8 w 528"/>
                  <a:gd name="T89" fmla="*/ 208 h 392"/>
                  <a:gd name="T90" fmla="*/ 8 w 528"/>
                  <a:gd name="T91" fmla="*/ 232 h 392"/>
                  <a:gd name="T92" fmla="*/ 16 w 528"/>
                  <a:gd name="T93" fmla="*/ 208 h 392"/>
                  <a:gd name="T94" fmla="*/ 24 w 528"/>
                  <a:gd name="T95" fmla="*/ 192 h 392"/>
                  <a:gd name="T96" fmla="*/ 8 w 528"/>
                  <a:gd name="T97" fmla="*/ 176 h 392"/>
                  <a:gd name="T98" fmla="*/ 32 w 528"/>
                  <a:gd name="T99" fmla="*/ 176 h 392"/>
                  <a:gd name="T100" fmla="*/ 24 w 528"/>
                  <a:gd name="T101" fmla="*/ 168 h 392"/>
                  <a:gd name="T102" fmla="*/ 16 w 528"/>
                  <a:gd name="T103" fmla="*/ 168 h 392"/>
                  <a:gd name="T104" fmla="*/ 16 w 528"/>
                  <a:gd name="T105" fmla="*/ 136 h 392"/>
                  <a:gd name="T106" fmla="*/ 8 w 528"/>
                  <a:gd name="T107" fmla="*/ 64 h 3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28" h="392">
                    <a:moveTo>
                      <a:pt x="16" y="32"/>
                    </a:moveTo>
                    <a:lnTo>
                      <a:pt x="16" y="24"/>
                    </a:lnTo>
                    <a:lnTo>
                      <a:pt x="24" y="32"/>
                    </a:lnTo>
                    <a:lnTo>
                      <a:pt x="56" y="56"/>
                    </a:lnTo>
                    <a:lnTo>
                      <a:pt x="72" y="64"/>
                    </a:lnTo>
                    <a:lnTo>
                      <a:pt x="80" y="64"/>
                    </a:lnTo>
                    <a:lnTo>
                      <a:pt x="88" y="72"/>
                    </a:lnTo>
                    <a:lnTo>
                      <a:pt x="96" y="72"/>
                    </a:lnTo>
                    <a:lnTo>
                      <a:pt x="112" y="80"/>
                    </a:lnTo>
                    <a:lnTo>
                      <a:pt x="112" y="88"/>
                    </a:lnTo>
                    <a:lnTo>
                      <a:pt x="120" y="88"/>
                    </a:lnTo>
                    <a:lnTo>
                      <a:pt x="120" y="96"/>
                    </a:lnTo>
                    <a:lnTo>
                      <a:pt x="128" y="96"/>
                    </a:lnTo>
                    <a:lnTo>
                      <a:pt x="128" y="88"/>
                    </a:lnTo>
                    <a:lnTo>
                      <a:pt x="128" y="80"/>
                    </a:lnTo>
                    <a:lnTo>
                      <a:pt x="136" y="80"/>
                    </a:lnTo>
                    <a:lnTo>
                      <a:pt x="136" y="96"/>
                    </a:lnTo>
                    <a:lnTo>
                      <a:pt x="136" y="104"/>
                    </a:lnTo>
                    <a:lnTo>
                      <a:pt x="136" y="112"/>
                    </a:lnTo>
                    <a:lnTo>
                      <a:pt x="120" y="128"/>
                    </a:lnTo>
                    <a:lnTo>
                      <a:pt x="120" y="120"/>
                    </a:lnTo>
                    <a:lnTo>
                      <a:pt x="128" y="112"/>
                    </a:lnTo>
                    <a:lnTo>
                      <a:pt x="104" y="136"/>
                    </a:lnTo>
                    <a:lnTo>
                      <a:pt x="88" y="144"/>
                    </a:lnTo>
                    <a:lnTo>
                      <a:pt x="88" y="152"/>
                    </a:lnTo>
                    <a:lnTo>
                      <a:pt x="96" y="160"/>
                    </a:lnTo>
                    <a:lnTo>
                      <a:pt x="104" y="152"/>
                    </a:lnTo>
                    <a:lnTo>
                      <a:pt x="96" y="144"/>
                    </a:lnTo>
                    <a:lnTo>
                      <a:pt x="120" y="128"/>
                    </a:lnTo>
                    <a:lnTo>
                      <a:pt x="144" y="112"/>
                    </a:lnTo>
                    <a:lnTo>
                      <a:pt x="144" y="120"/>
                    </a:lnTo>
                    <a:lnTo>
                      <a:pt x="144" y="128"/>
                    </a:lnTo>
                    <a:lnTo>
                      <a:pt x="136" y="128"/>
                    </a:lnTo>
                    <a:lnTo>
                      <a:pt x="128" y="136"/>
                    </a:lnTo>
                    <a:lnTo>
                      <a:pt x="128" y="144"/>
                    </a:lnTo>
                    <a:lnTo>
                      <a:pt x="136" y="144"/>
                    </a:lnTo>
                    <a:lnTo>
                      <a:pt x="128" y="168"/>
                    </a:lnTo>
                    <a:lnTo>
                      <a:pt x="120" y="176"/>
                    </a:lnTo>
                    <a:lnTo>
                      <a:pt x="120" y="168"/>
                    </a:lnTo>
                    <a:lnTo>
                      <a:pt x="128" y="160"/>
                    </a:lnTo>
                    <a:lnTo>
                      <a:pt x="112" y="168"/>
                    </a:lnTo>
                    <a:lnTo>
                      <a:pt x="112" y="176"/>
                    </a:lnTo>
                    <a:lnTo>
                      <a:pt x="112" y="168"/>
                    </a:lnTo>
                    <a:lnTo>
                      <a:pt x="112" y="160"/>
                    </a:lnTo>
                    <a:lnTo>
                      <a:pt x="104" y="160"/>
                    </a:lnTo>
                    <a:lnTo>
                      <a:pt x="88" y="168"/>
                    </a:lnTo>
                    <a:lnTo>
                      <a:pt x="88" y="176"/>
                    </a:lnTo>
                    <a:lnTo>
                      <a:pt x="96" y="176"/>
                    </a:lnTo>
                    <a:lnTo>
                      <a:pt x="104" y="176"/>
                    </a:lnTo>
                    <a:lnTo>
                      <a:pt x="104" y="184"/>
                    </a:lnTo>
                    <a:lnTo>
                      <a:pt x="112" y="184"/>
                    </a:lnTo>
                    <a:lnTo>
                      <a:pt x="120" y="176"/>
                    </a:lnTo>
                    <a:lnTo>
                      <a:pt x="128" y="176"/>
                    </a:lnTo>
                    <a:lnTo>
                      <a:pt x="136" y="176"/>
                    </a:lnTo>
                    <a:lnTo>
                      <a:pt x="144" y="168"/>
                    </a:lnTo>
                    <a:lnTo>
                      <a:pt x="144" y="152"/>
                    </a:lnTo>
                    <a:lnTo>
                      <a:pt x="152" y="144"/>
                    </a:lnTo>
                    <a:lnTo>
                      <a:pt x="144" y="136"/>
                    </a:lnTo>
                    <a:lnTo>
                      <a:pt x="152" y="120"/>
                    </a:lnTo>
                    <a:lnTo>
                      <a:pt x="168" y="104"/>
                    </a:lnTo>
                    <a:lnTo>
                      <a:pt x="160" y="80"/>
                    </a:lnTo>
                    <a:lnTo>
                      <a:pt x="160" y="88"/>
                    </a:lnTo>
                    <a:lnTo>
                      <a:pt x="160" y="96"/>
                    </a:lnTo>
                    <a:lnTo>
                      <a:pt x="152" y="88"/>
                    </a:lnTo>
                    <a:lnTo>
                      <a:pt x="152" y="80"/>
                    </a:lnTo>
                    <a:lnTo>
                      <a:pt x="160" y="80"/>
                    </a:lnTo>
                    <a:lnTo>
                      <a:pt x="168" y="80"/>
                    </a:lnTo>
                    <a:lnTo>
                      <a:pt x="160" y="64"/>
                    </a:lnTo>
                    <a:lnTo>
                      <a:pt x="160" y="56"/>
                    </a:lnTo>
                    <a:lnTo>
                      <a:pt x="152" y="56"/>
                    </a:lnTo>
                    <a:lnTo>
                      <a:pt x="152" y="48"/>
                    </a:lnTo>
                    <a:lnTo>
                      <a:pt x="160" y="40"/>
                    </a:lnTo>
                    <a:lnTo>
                      <a:pt x="160" y="48"/>
                    </a:lnTo>
                    <a:lnTo>
                      <a:pt x="160" y="56"/>
                    </a:lnTo>
                    <a:lnTo>
                      <a:pt x="168" y="56"/>
                    </a:lnTo>
                    <a:lnTo>
                      <a:pt x="160" y="48"/>
                    </a:lnTo>
                    <a:lnTo>
                      <a:pt x="168" y="48"/>
                    </a:lnTo>
                    <a:lnTo>
                      <a:pt x="168" y="40"/>
                    </a:lnTo>
                    <a:lnTo>
                      <a:pt x="168" y="32"/>
                    </a:lnTo>
                    <a:lnTo>
                      <a:pt x="168" y="24"/>
                    </a:lnTo>
                    <a:lnTo>
                      <a:pt x="160" y="24"/>
                    </a:lnTo>
                    <a:lnTo>
                      <a:pt x="160" y="0"/>
                    </a:lnTo>
                    <a:lnTo>
                      <a:pt x="184" y="8"/>
                    </a:lnTo>
                    <a:lnTo>
                      <a:pt x="264" y="32"/>
                    </a:lnTo>
                    <a:lnTo>
                      <a:pt x="456" y="80"/>
                    </a:lnTo>
                    <a:lnTo>
                      <a:pt x="528" y="96"/>
                    </a:lnTo>
                    <a:lnTo>
                      <a:pt x="480" y="344"/>
                    </a:lnTo>
                    <a:lnTo>
                      <a:pt x="472" y="352"/>
                    </a:lnTo>
                    <a:lnTo>
                      <a:pt x="480" y="368"/>
                    </a:lnTo>
                    <a:lnTo>
                      <a:pt x="480" y="376"/>
                    </a:lnTo>
                    <a:lnTo>
                      <a:pt x="472" y="384"/>
                    </a:lnTo>
                    <a:lnTo>
                      <a:pt x="472" y="392"/>
                    </a:lnTo>
                    <a:lnTo>
                      <a:pt x="336" y="360"/>
                    </a:lnTo>
                    <a:lnTo>
                      <a:pt x="320" y="360"/>
                    </a:lnTo>
                    <a:lnTo>
                      <a:pt x="296" y="360"/>
                    </a:lnTo>
                    <a:lnTo>
                      <a:pt x="288" y="360"/>
                    </a:lnTo>
                    <a:lnTo>
                      <a:pt x="288" y="352"/>
                    </a:lnTo>
                    <a:lnTo>
                      <a:pt x="280" y="360"/>
                    </a:lnTo>
                    <a:lnTo>
                      <a:pt x="256" y="360"/>
                    </a:lnTo>
                    <a:lnTo>
                      <a:pt x="240" y="368"/>
                    </a:lnTo>
                    <a:lnTo>
                      <a:pt x="216" y="368"/>
                    </a:lnTo>
                    <a:lnTo>
                      <a:pt x="216" y="360"/>
                    </a:lnTo>
                    <a:lnTo>
                      <a:pt x="208" y="360"/>
                    </a:lnTo>
                    <a:lnTo>
                      <a:pt x="200" y="360"/>
                    </a:lnTo>
                    <a:lnTo>
                      <a:pt x="192" y="360"/>
                    </a:lnTo>
                    <a:lnTo>
                      <a:pt x="184" y="360"/>
                    </a:lnTo>
                    <a:lnTo>
                      <a:pt x="176" y="360"/>
                    </a:lnTo>
                    <a:lnTo>
                      <a:pt x="168" y="352"/>
                    </a:lnTo>
                    <a:lnTo>
                      <a:pt x="152" y="336"/>
                    </a:lnTo>
                    <a:lnTo>
                      <a:pt x="136" y="336"/>
                    </a:lnTo>
                    <a:lnTo>
                      <a:pt x="128" y="344"/>
                    </a:lnTo>
                    <a:lnTo>
                      <a:pt x="112" y="344"/>
                    </a:lnTo>
                    <a:lnTo>
                      <a:pt x="88" y="344"/>
                    </a:lnTo>
                    <a:lnTo>
                      <a:pt x="80" y="336"/>
                    </a:lnTo>
                    <a:lnTo>
                      <a:pt x="72" y="328"/>
                    </a:lnTo>
                    <a:lnTo>
                      <a:pt x="64" y="320"/>
                    </a:lnTo>
                    <a:lnTo>
                      <a:pt x="64" y="312"/>
                    </a:lnTo>
                    <a:lnTo>
                      <a:pt x="72" y="304"/>
                    </a:lnTo>
                    <a:lnTo>
                      <a:pt x="72" y="288"/>
                    </a:lnTo>
                    <a:lnTo>
                      <a:pt x="64" y="272"/>
                    </a:lnTo>
                    <a:lnTo>
                      <a:pt x="48" y="264"/>
                    </a:lnTo>
                    <a:lnTo>
                      <a:pt x="40" y="264"/>
                    </a:lnTo>
                    <a:lnTo>
                      <a:pt x="40" y="248"/>
                    </a:lnTo>
                    <a:lnTo>
                      <a:pt x="32" y="248"/>
                    </a:lnTo>
                    <a:lnTo>
                      <a:pt x="24" y="248"/>
                    </a:lnTo>
                    <a:lnTo>
                      <a:pt x="16" y="248"/>
                    </a:lnTo>
                    <a:lnTo>
                      <a:pt x="16" y="240"/>
                    </a:lnTo>
                    <a:lnTo>
                      <a:pt x="16" y="248"/>
                    </a:lnTo>
                    <a:lnTo>
                      <a:pt x="8" y="240"/>
                    </a:lnTo>
                    <a:lnTo>
                      <a:pt x="0" y="240"/>
                    </a:lnTo>
                    <a:lnTo>
                      <a:pt x="0" y="232"/>
                    </a:lnTo>
                    <a:lnTo>
                      <a:pt x="0" y="224"/>
                    </a:lnTo>
                    <a:lnTo>
                      <a:pt x="8" y="208"/>
                    </a:lnTo>
                    <a:lnTo>
                      <a:pt x="8" y="224"/>
                    </a:lnTo>
                    <a:lnTo>
                      <a:pt x="8" y="232"/>
                    </a:lnTo>
                    <a:lnTo>
                      <a:pt x="8" y="224"/>
                    </a:lnTo>
                    <a:lnTo>
                      <a:pt x="16" y="216"/>
                    </a:lnTo>
                    <a:lnTo>
                      <a:pt x="16" y="208"/>
                    </a:lnTo>
                    <a:lnTo>
                      <a:pt x="16" y="200"/>
                    </a:lnTo>
                    <a:lnTo>
                      <a:pt x="24" y="200"/>
                    </a:lnTo>
                    <a:lnTo>
                      <a:pt x="24" y="192"/>
                    </a:lnTo>
                    <a:lnTo>
                      <a:pt x="16" y="200"/>
                    </a:lnTo>
                    <a:lnTo>
                      <a:pt x="8" y="200"/>
                    </a:lnTo>
                    <a:lnTo>
                      <a:pt x="8" y="176"/>
                    </a:lnTo>
                    <a:lnTo>
                      <a:pt x="16" y="176"/>
                    </a:lnTo>
                    <a:lnTo>
                      <a:pt x="16" y="184"/>
                    </a:lnTo>
                    <a:lnTo>
                      <a:pt x="16" y="176"/>
                    </a:lnTo>
                    <a:lnTo>
                      <a:pt x="32" y="176"/>
                    </a:lnTo>
                    <a:lnTo>
                      <a:pt x="24" y="168"/>
                    </a:lnTo>
                    <a:lnTo>
                      <a:pt x="16" y="168"/>
                    </a:lnTo>
                    <a:lnTo>
                      <a:pt x="8" y="168"/>
                    </a:lnTo>
                    <a:lnTo>
                      <a:pt x="8" y="160"/>
                    </a:lnTo>
                    <a:lnTo>
                      <a:pt x="16" y="160"/>
                    </a:lnTo>
                    <a:lnTo>
                      <a:pt x="16" y="144"/>
                    </a:lnTo>
                    <a:lnTo>
                      <a:pt x="16" y="136"/>
                    </a:lnTo>
                    <a:lnTo>
                      <a:pt x="16" y="88"/>
                    </a:lnTo>
                    <a:lnTo>
                      <a:pt x="16" y="80"/>
                    </a:lnTo>
                    <a:lnTo>
                      <a:pt x="8" y="64"/>
                    </a:lnTo>
                    <a:lnTo>
                      <a:pt x="8" y="48"/>
                    </a:lnTo>
                    <a:lnTo>
                      <a:pt x="8" y="40"/>
                    </a:lnTo>
                    <a:lnTo>
                      <a:pt x="16" y="3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3" name="Freeform 5"/>
              <p:cNvSpPr>
                <a:spLocks/>
              </p:cNvSpPr>
              <p:nvPr/>
            </p:nvSpPr>
            <p:spPr bwMode="auto">
              <a:xfrm>
                <a:off x="931" y="992"/>
                <a:ext cx="640" cy="536"/>
              </a:xfrm>
              <a:custGeom>
                <a:avLst/>
                <a:gdLst>
                  <a:gd name="T0" fmla="*/ 184 w 640"/>
                  <a:gd name="T1" fmla="*/ 16 h 536"/>
                  <a:gd name="T2" fmla="*/ 176 w 640"/>
                  <a:gd name="T3" fmla="*/ 8 h 536"/>
                  <a:gd name="T4" fmla="*/ 176 w 640"/>
                  <a:gd name="T5" fmla="*/ 8 h 536"/>
                  <a:gd name="T6" fmla="*/ 168 w 640"/>
                  <a:gd name="T7" fmla="*/ 8 h 536"/>
                  <a:gd name="T8" fmla="*/ 160 w 640"/>
                  <a:gd name="T9" fmla="*/ 0 h 536"/>
                  <a:gd name="T10" fmla="*/ 152 w 640"/>
                  <a:gd name="T11" fmla="*/ 8 h 536"/>
                  <a:gd name="T12" fmla="*/ 144 w 640"/>
                  <a:gd name="T13" fmla="*/ 0 h 536"/>
                  <a:gd name="T14" fmla="*/ 144 w 640"/>
                  <a:gd name="T15" fmla="*/ 0 h 536"/>
                  <a:gd name="T16" fmla="*/ 144 w 640"/>
                  <a:gd name="T17" fmla="*/ 16 h 536"/>
                  <a:gd name="T18" fmla="*/ 136 w 640"/>
                  <a:gd name="T19" fmla="*/ 24 h 536"/>
                  <a:gd name="T20" fmla="*/ 136 w 640"/>
                  <a:gd name="T21" fmla="*/ 32 h 536"/>
                  <a:gd name="T22" fmla="*/ 136 w 640"/>
                  <a:gd name="T23" fmla="*/ 32 h 536"/>
                  <a:gd name="T24" fmla="*/ 136 w 640"/>
                  <a:gd name="T25" fmla="*/ 56 h 536"/>
                  <a:gd name="T26" fmla="*/ 128 w 640"/>
                  <a:gd name="T27" fmla="*/ 72 h 536"/>
                  <a:gd name="T28" fmla="*/ 112 w 640"/>
                  <a:gd name="T29" fmla="*/ 112 h 536"/>
                  <a:gd name="T30" fmla="*/ 96 w 640"/>
                  <a:gd name="T31" fmla="*/ 136 h 536"/>
                  <a:gd name="T32" fmla="*/ 80 w 640"/>
                  <a:gd name="T33" fmla="*/ 176 h 536"/>
                  <a:gd name="T34" fmla="*/ 80 w 640"/>
                  <a:gd name="T35" fmla="*/ 176 h 536"/>
                  <a:gd name="T36" fmla="*/ 40 w 640"/>
                  <a:gd name="T37" fmla="*/ 264 h 536"/>
                  <a:gd name="T38" fmla="*/ 32 w 640"/>
                  <a:gd name="T39" fmla="*/ 272 h 536"/>
                  <a:gd name="T40" fmla="*/ 8 w 640"/>
                  <a:gd name="T41" fmla="*/ 312 h 536"/>
                  <a:gd name="T42" fmla="*/ 8 w 640"/>
                  <a:gd name="T43" fmla="*/ 336 h 536"/>
                  <a:gd name="T44" fmla="*/ 8 w 640"/>
                  <a:gd name="T45" fmla="*/ 352 h 536"/>
                  <a:gd name="T46" fmla="*/ 0 w 640"/>
                  <a:gd name="T47" fmla="*/ 384 h 536"/>
                  <a:gd name="T48" fmla="*/ 8 w 640"/>
                  <a:gd name="T49" fmla="*/ 400 h 536"/>
                  <a:gd name="T50" fmla="*/ 280 w 640"/>
                  <a:gd name="T51" fmla="*/ 480 h 536"/>
                  <a:gd name="T52" fmla="*/ 480 w 640"/>
                  <a:gd name="T53" fmla="*/ 528 h 536"/>
                  <a:gd name="T54" fmla="*/ 520 w 640"/>
                  <a:gd name="T55" fmla="*/ 536 h 536"/>
                  <a:gd name="T56" fmla="*/ 560 w 640"/>
                  <a:gd name="T57" fmla="*/ 368 h 536"/>
                  <a:gd name="T58" fmla="*/ 576 w 640"/>
                  <a:gd name="T59" fmla="*/ 344 h 536"/>
                  <a:gd name="T60" fmla="*/ 576 w 640"/>
                  <a:gd name="T61" fmla="*/ 336 h 536"/>
                  <a:gd name="T62" fmla="*/ 576 w 640"/>
                  <a:gd name="T63" fmla="*/ 328 h 536"/>
                  <a:gd name="T64" fmla="*/ 576 w 640"/>
                  <a:gd name="T65" fmla="*/ 328 h 536"/>
                  <a:gd name="T66" fmla="*/ 560 w 640"/>
                  <a:gd name="T67" fmla="*/ 312 h 536"/>
                  <a:gd name="T68" fmla="*/ 560 w 640"/>
                  <a:gd name="T69" fmla="*/ 304 h 536"/>
                  <a:gd name="T70" fmla="*/ 568 w 640"/>
                  <a:gd name="T71" fmla="*/ 280 h 536"/>
                  <a:gd name="T72" fmla="*/ 600 w 640"/>
                  <a:gd name="T73" fmla="*/ 248 h 536"/>
                  <a:gd name="T74" fmla="*/ 600 w 640"/>
                  <a:gd name="T75" fmla="*/ 240 h 536"/>
                  <a:gd name="T76" fmla="*/ 640 w 640"/>
                  <a:gd name="T77" fmla="*/ 192 h 536"/>
                  <a:gd name="T78" fmla="*/ 640 w 640"/>
                  <a:gd name="T79" fmla="*/ 184 h 536"/>
                  <a:gd name="T80" fmla="*/ 632 w 640"/>
                  <a:gd name="T81" fmla="*/ 168 h 536"/>
                  <a:gd name="T82" fmla="*/ 616 w 640"/>
                  <a:gd name="T83" fmla="*/ 144 h 536"/>
                  <a:gd name="T84" fmla="*/ 480 w 640"/>
                  <a:gd name="T85" fmla="*/ 112 h 536"/>
                  <a:gd name="T86" fmla="*/ 464 w 640"/>
                  <a:gd name="T87" fmla="*/ 112 h 536"/>
                  <a:gd name="T88" fmla="*/ 432 w 640"/>
                  <a:gd name="T89" fmla="*/ 112 h 536"/>
                  <a:gd name="T90" fmla="*/ 424 w 640"/>
                  <a:gd name="T91" fmla="*/ 112 h 536"/>
                  <a:gd name="T92" fmla="*/ 424 w 640"/>
                  <a:gd name="T93" fmla="*/ 112 h 536"/>
                  <a:gd name="T94" fmla="*/ 400 w 640"/>
                  <a:gd name="T95" fmla="*/ 112 h 536"/>
                  <a:gd name="T96" fmla="*/ 360 w 640"/>
                  <a:gd name="T97" fmla="*/ 120 h 536"/>
                  <a:gd name="T98" fmla="*/ 352 w 640"/>
                  <a:gd name="T99" fmla="*/ 112 h 536"/>
                  <a:gd name="T100" fmla="*/ 344 w 640"/>
                  <a:gd name="T101" fmla="*/ 112 h 536"/>
                  <a:gd name="T102" fmla="*/ 328 w 640"/>
                  <a:gd name="T103" fmla="*/ 112 h 536"/>
                  <a:gd name="T104" fmla="*/ 320 w 640"/>
                  <a:gd name="T105" fmla="*/ 112 h 536"/>
                  <a:gd name="T106" fmla="*/ 296 w 640"/>
                  <a:gd name="T107" fmla="*/ 88 h 536"/>
                  <a:gd name="T108" fmla="*/ 280 w 640"/>
                  <a:gd name="T109" fmla="*/ 88 h 536"/>
                  <a:gd name="T110" fmla="*/ 256 w 640"/>
                  <a:gd name="T111" fmla="*/ 96 h 536"/>
                  <a:gd name="T112" fmla="*/ 224 w 640"/>
                  <a:gd name="T113" fmla="*/ 88 h 536"/>
                  <a:gd name="T114" fmla="*/ 216 w 640"/>
                  <a:gd name="T115" fmla="*/ 80 h 536"/>
                  <a:gd name="T116" fmla="*/ 208 w 640"/>
                  <a:gd name="T117" fmla="*/ 64 h 536"/>
                  <a:gd name="T118" fmla="*/ 216 w 640"/>
                  <a:gd name="T119" fmla="*/ 40 h 536"/>
                  <a:gd name="T120" fmla="*/ 192 w 640"/>
                  <a:gd name="T121" fmla="*/ 16 h 536"/>
                  <a:gd name="T122" fmla="*/ 184 w 640"/>
                  <a:gd name="T123" fmla="*/ 16 h 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40" h="536">
                    <a:moveTo>
                      <a:pt x="192" y="16"/>
                    </a:moveTo>
                    <a:lnTo>
                      <a:pt x="184" y="16"/>
                    </a:lnTo>
                    <a:lnTo>
                      <a:pt x="184" y="8"/>
                    </a:lnTo>
                    <a:lnTo>
                      <a:pt x="176" y="8"/>
                    </a:lnTo>
                    <a:lnTo>
                      <a:pt x="168" y="8"/>
                    </a:lnTo>
                    <a:lnTo>
                      <a:pt x="160" y="8"/>
                    </a:lnTo>
                    <a:lnTo>
                      <a:pt x="160" y="0"/>
                    </a:lnTo>
                    <a:lnTo>
                      <a:pt x="152" y="8"/>
                    </a:lnTo>
                    <a:lnTo>
                      <a:pt x="152" y="0"/>
                    </a:lnTo>
                    <a:lnTo>
                      <a:pt x="144" y="0"/>
                    </a:lnTo>
                    <a:lnTo>
                      <a:pt x="144" y="8"/>
                    </a:lnTo>
                    <a:lnTo>
                      <a:pt x="144" y="16"/>
                    </a:lnTo>
                    <a:lnTo>
                      <a:pt x="136" y="24"/>
                    </a:lnTo>
                    <a:lnTo>
                      <a:pt x="136" y="32"/>
                    </a:lnTo>
                    <a:lnTo>
                      <a:pt x="128" y="48"/>
                    </a:lnTo>
                    <a:lnTo>
                      <a:pt x="136" y="56"/>
                    </a:lnTo>
                    <a:lnTo>
                      <a:pt x="128" y="72"/>
                    </a:lnTo>
                    <a:lnTo>
                      <a:pt x="112" y="112"/>
                    </a:lnTo>
                    <a:lnTo>
                      <a:pt x="96" y="136"/>
                    </a:lnTo>
                    <a:lnTo>
                      <a:pt x="80" y="176"/>
                    </a:lnTo>
                    <a:lnTo>
                      <a:pt x="64" y="224"/>
                    </a:lnTo>
                    <a:lnTo>
                      <a:pt x="40" y="264"/>
                    </a:lnTo>
                    <a:lnTo>
                      <a:pt x="32" y="272"/>
                    </a:lnTo>
                    <a:lnTo>
                      <a:pt x="24" y="288"/>
                    </a:lnTo>
                    <a:lnTo>
                      <a:pt x="8" y="312"/>
                    </a:lnTo>
                    <a:lnTo>
                      <a:pt x="8" y="320"/>
                    </a:lnTo>
                    <a:lnTo>
                      <a:pt x="8" y="336"/>
                    </a:lnTo>
                    <a:lnTo>
                      <a:pt x="8" y="344"/>
                    </a:lnTo>
                    <a:lnTo>
                      <a:pt x="8" y="352"/>
                    </a:lnTo>
                    <a:lnTo>
                      <a:pt x="0" y="368"/>
                    </a:lnTo>
                    <a:lnTo>
                      <a:pt x="0" y="384"/>
                    </a:lnTo>
                    <a:lnTo>
                      <a:pt x="0" y="392"/>
                    </a:lnTo>
                    <a:lnTo>
                      <a:pt x="8" y="400"/>
                    </a:lnTo>
                    <a:lnTo>
                      <a:pt x="24" y="416"/>
                    </a:lnTo>
                    <a:lnTo>
                      <a:pt x="280" y="480"/>
                    </a:lnTo>
                    <a:lnTo>
                      <a:pt x="392" y="504"/>
                    </a:lnTo>
                    <a:lnTo>
                      <a:pt x="480" y="528"/>
                    </a:lnTo>
                    <a:lnTo>
                      <a:pt x="520" y="536"/>
                    </a:lnTo>
                    <a:lnTo>
                      <a:pt x="560" y="384"/>
                    </a:lnTo>
                    <a:lnTo>
                      <a:pt x="560" y="368"/>
                    </a:lnTo>
                    <a:lnTo>
                      <a:pt x="576" y="344"/>
                    </a:lnTo>
                    <a:lnTo>
                      <a:pt x="576" y="336"/>
                    </a:lnTo>
                    <a:lnTo>
                      <a:pt x="576" y="328"/>
                    </a:lnTo>
                    <a:lnTo>
                      <a:pt x="576" y="320"/>
                    </a:lnTo>
                    <a:lnTo>
                      <a:pt x="560" y="312"/>
                    </a:lnTo>
                    <a:lnTo>
                      <a:pt x="560" y="304"/>
                    </a:lnTo>
                    <a:lnTo>
                      <a:pt x="568" y="296"/>
                    </a:lnTo>
                    <a:lnTo>
                      <a:pt x="568" y="280"/>
                    </a:lnTo>
                    <a:lnTo>
                      <a:pt x="592" y="256"/>
                    </a:lnTo>
                    <a:lnTo>
                      <a:pt x="600" y="248"/>
                    </a:lnTo>
                    <a:lnTo>
                      <a:pt x="600" y="240"/>
                    </a:lnTo>
                    <a:lnTo>
                      <a:pt x="640" y="192"/>
                    </a:lnTo>
                    <a:lnTo>
                      <a:pt x="640" y="184"/>
                    </a:lnTo>
                    <a:lnTo>
                      <a:pt x="640" y="176"/>
                    </a:lnTo>
                    <a:lnTo>
                      <a:pt x="632" y="168"/>
                    </a:lnTo>
                    <a:lnTo>
                      <a:pt x="616" y="144"/>
                    </a:lnTo>
                    <a:lnTo>
                      <a:pt x="480" y="112"/>
                    </a:lnTo>
                    <a:lnTo>
                      <a:pt x="464" y="112"/>
                    </a:lnTo>
                    <a:lnTo>
                      <a:pt x="440" y="112"/>
                    </a:lnTo>
                    <a:lnTo>
                      <a:pt x="432" y="112"/>
                    </a:lnTo>
                    <a:lnTo>
                      <a:pt x="432" y="104"/>
                    </a:lnTo>
                    <a:lnTo>
                      <a:pt x="424" y="112"/>
                    </a:lnTo>
                    <a:lnTo>
                      <a:pt x="400" y="112"/>
                    </a:lnTo>
                    <a:lnTo>
                      <a:pt x="384" y="120"/>
                    </a:lnTo>
                    <a:lnTo>
                      <a:pt x="360" y="120"/>
                    </a:lnTo>
                    <a:lnTo>
                      <a:pt x="360" y="112"/>
                    </a:lnTo>
                    <a:lnTo>
                      <a:pt x="352" y="112"/>
                    </a:lnTo>
                    <a:lnTo>
                      <a:pt x="344" y="112"/>
                    </a:lnTo>
                    <a:lnTo>
                      <a:pt x="336" y="112"/>
                    </a:lnTo>
                    <a:lnTo>
                      <a:pt x="328" y="112"/>
                    </a:lnTo>
                    <a:lnTo>
                      <a:pt x="320" y="112"/>
                    </a:lnTo>
                    <a:lnTo>
                      <a:pt x="312" y="104"/>
                    </a:lnTo>
                    <a:lnTo>
                      <a:pt x="296" y="88"/>
                    </a:lnTo>
                    <a:lnTo>
                      <a:pt x="280" y="88"/>
                    </a:lnTo>
                    <a:lnTo>
                      <a:pt x="272" y="96"/>
                    </a:lnTo>
                    <a:lnTo>
                      <a:pt x="256" y="96"/>
                    </a:lnTo>
                    <a:lnTo>
                      <a:pt x="232" y="96"/>
                    </a:lnTo>
                    <a:lnTo>
                      <a:pt x="224" y="88"/>
                    </a:lnTo>
                    <a:lnTo>
                      <a:pt x="216" y="80"/>
                    </a:lnTo>
                    <a:lnTo>
                      <a:pt x="208" y="72"/>
                    </a:lnTo>
                    <a:lnTo>
                      <a:pt x="208" y="64"/>
                    </a:lnTo>
                    <a:lnTo>
                      <a:pt x="216" y="56"/>
                    </a:lnTo>
                    <a:lnTo>
                      <a:pt x="216" y="40"/>
                    </a:lnTo>
                    <a:lnTo>
                      <a:pt x="208" y="24"/>
                    </a:lnTo>
                    <a:lnTo>
                      <a:pt x="192" y="16"/>
                    </a:lnTo>
                    <a:lnTo>
                      <a:pt x="184" y="16"/>
                    </a:lnTo>
                    <a:lnTo>
                      <a:pt x="192" y="1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4" name="Freeform 6"/>
              <p:cNvSpPr>
                <a:spLocks/>
              </p:cNvSpPr>
              <p:nvPr/>
            </p:nvSpPr>
            <p:spPr bwMode="auto">
              <a:xfrm>
                <a:off x="875" y="1392"/>
                <a:ext cx="640" cy="1104"/>
              </a:xfrm>
              <a:custGeom>
                <a:avLst/>
                <a:gdLst>
                  <a:gd name="T0" fmla="*/ 288 w 640"/>
                  <a:gd name="T1" fmla="*/ 384 h 1104"/>
                  <a:gd name="T2" fmla="*/ 632 w 640"/>
                  <a:gd name="T3" fmla="*/ 920 h 1104"/>
                  <a:gd name="T4" fmla="*/ 640 w 640"/>
                  <a:gd name="T5" fmla="*/ 960 h 1104"/>
                  <a:gd name="T6" fmla="*/ 600 w 640"/>
                  <a:gd name="T7" fmla="*/ 976 h 1104"/>
                  <a:gd name="T8" fmla="*/ 592 w 640"/>
                  <a:gd name="T9" fmla="*/ 1032 h 1104"/>
                  <a:gd name="T10" fmla="*/ 576 w 640"/>
                  <a:gd name="T11" fmla="*/ 1056 h 1104"/>
                  <a:gd name="T12" fmla="*/ 584 w 640"/>
                  <a:gd name="T13" fmla="*/ 1080 h 1104"/>
                  <a:gd name="T14" fmla="*/ 368 w 640"/>
                  <a:gd name="T15" fmla="*/ 1080 h 1104"/>
                  <a:gd name="T16" fmla="*/ 368 w 640"/>
                  <a:gd name="T17" fmla="*/ 1064 h 1104"/>
                  <a:gd name="T18" fmla="*/ 352 w 640"/>
                  <a:gd name="T19" fmla="*/ 1064 h 1104"/>
                  <a:gd name="T20" fmla="*/ 352 w 640"/>
                  <a:gd name="T21" fmla="*/ 1000 h 1104"/>
                  <a:gd name="T22" fmla="*/ 296 w 640"/>
                  <a:gd name="T23" fmla="*/ 936 h 1104"/>
                  <a:gd name="T24" fmla="*/ 288 w 640"/>
                  <a:gd name="T25" fmla="*/ 928 h 1104"/>
                  <a:gd name="T26" fmla="*/ 264 w 640"/>
                  <a:gd name="T27" fmla="*/ 904 h 1104"/>
                  <a:gd name="T28" fmla="*/ 232 w 640"/>
                  <a:gd name="T29" fmla="*/ 872 h 1104"/>
                  <a:gd name="T30" fmla="*/ 192 w 640"/>
                  <a:gd name="T31" fmla="*/ 848 h 1104"/>
                  <a:gd name="T32" fmla="*/ 176 w 640"/>
                  <a:gd name="T33" fmla="*/ 832 h 1104"/>
                  <a:gd name="T34" fmla="*/ 136 w 640"/>
                  <a:gd name="T35" fmla="*/ 816 h 1104"/>
                  <a:gd name="T36" fmla="*/ 128 w 640"/>
                  <a:gd name="T37" fmla="*/ 808 h 1104"/>
                  <a:gd name="T38" fmla="*/ 136 w 640"/>
                  <a:gd name="T39" fmla="*/ 784 h 1104"/>
                  <a:gd name="T40" fmla="*/ 144 w 640"/>
                  <a:gd name="T41" fmla="*/ 744 h 1104"/>
                  <a:gd name="T42" fmla="*/ 128 w 640"/>
                  <a:gd name="T43" fmla="*/ 736 h 1104"/>
                  <a:gd name="T44" fmla="*/ 112 w 640"/>
                  <a:gd name="T45" fmla="*/ 696 h 1104"/>
                  <a:gd name="T46" fmla="*/ 96 w 640"/>
                  <a:gd name="T47" fmla="*/ 648 h 1104"/>
                  <a:gd name="T48" fmla="*/ 80 w 640"/>
                  <a:gd name="T49" fmla="*/ 616 h 1104"/>
                  <a:gd name="T50" fmla="*/ 72 w 640"/>
                  <a:gd name="T51" fmla="*/ 592 h 1104"/>
                  <a:gd name="T52" fmla="*/ 80 w 640"/>
                  <a:gd name="T53" fmla="*/ 584 h 1104"/>
                  <a:gd name="T54" fmla="*/ 88 w 640"/>
                  <a:gd name="T55" fmla="*/ 584 h 1104"/>
                  <a:gd name="T56" fmla="*/ 88 w 640"/>
                  <a:gd name="T57" fmla="*/ 544 h 1104"/>
                  <a:gd name="T58" fmla="*/ 64 w 640"/>
                  <a:gd name="T59" fmla="*/ 520 h 1104"/>
                  <a:gd name="T60" fmla="*/ 64 w 640"/>
                  <a:gd name="T61" fmla="*/ 496 h 1104"/>
                  <a:gd name="T62" fmla="*/ 64 w 640"/>
                  <a:gd name="T63" fmla="*/ 472 h 1104"/>
                  <a:gd name="T64" fmla="*/ 80 w 640"/>
                  <a:gd name="T65" fmla="*/ 456 h 1104"/>
                  <a:gd name="T66" fmla="*/ 80 w 640"/>
                  <a:gd name="T67" fmla="*/ 480 h 1104"/>
                  <a:gd name="T68" fmla="*/ 96 w 640"/>
                  <a:gd name="T69" fmla="*/ 496 h 1104"/>
                  <a:gd name="T70" fmla="*/ 88 w 640"/>
                  <a:gd name="T71" fmla="*/ 464 h 1104"/>
                  <a:gd name="T72" fmla="*/ 80 w 640"/>
                  <a:gd name="T73" fmla="*/ 440 h 1104"/>
                  <a:gd name="T74" fmla="*/ 104 w 640"/>
                  <a:gd name="T75" fmla="*/ 440 h 1104"/>
                  <a:gd name="T76" fmla="*/ 120 w 640"/>
                  <a:gd name="T77" fmla="*/ 432 h 1104"/>
                  <a:gd name="T78" fmla="*/ 104 w 640"/>
                  <a:gd name="T79" fmla="*/ 432 h 1104"/>
                  <a:gd name="T80" fmla="*/ 80 w 640"/>
                  <a:gd name="T81" fmla="*/ 424 h 1104"/>
                  <a:gd name="T82" fmla="*/ 64 w 640"/>
                  <a:gd name="T83" fmla="*/ 448 h 1104"/>
                  <a:gd name="T84" fmla="*/ 56 w 640"/>
                  <a:gd name="T85" fmla="*/ 440 h 1104"/>
                  <a:gd name="T86" fmla="*/ 40 w 640"/>
                  <a:gd name="T87" fmla="*/ 416 h 1104"/>
                  <a:gd name="T88" fmla="*/ 48 w 640"/>
                  <a:gd name="T89" fmla="*/ 400 h 1104"/>
                  <a:gd name="T90" fmla="*/ 32 w 640"/>
                  <a:gd name="T91" fmla="*/ 368 h 1104"/>
                  <a:gd name="T92" fmla="*/ 24 w 640"/>
                  <a:gd name="T93" fmla="*/ 344 h 1104"/>
                  <a:gd name="T94" fmla="*/ 8 w 640"/>
                  <a:gd name="T95" fmla="*/ 312 h 1104"/>
                  <a:gd name="T96" fmla="*/ 16 w 640"/>
                  <a:gd name="T97" fmla="*/ 280 h 1104"/>
                  <a:gd name="T98" fmla="*/ 24 w 640"/>
                  <a:gd name="T99" fmla="*/ 216 h 1104"/>
                  <a:gd name="T100" fmla="*/ 16 w 640"/>
                  <a:gd name="T101" fmla="*/ 192 h 1104"/>
                  <a:gd name="T102" fmla="*/ 32 w 640"/>
                  <a:gd name="T103" fmla="*/ 112 h 1104"/>
                  <a:gd name="T104" fmla="*/ 56 w 640"/>
                  <a:gd name="T105" fmla="*/ 56 h 1104"/>
                  <a:gd name="T106" fmla="*/ 56 w 640"/>
                  <a:gd name="T107" fmla="*/ 40 h 1104"/>
                  <a:gd name="T108" fmla="*/ 56 w 640"/>
                  <a:gd name="T109" fmla="*/ 24 h 1104"/>
                  <a:gd name="T110" fmla="*/ 80 w 640"/>
                  <a:gd name="T111" fmla="*/ 16 h 110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640" h="1104">
                    <a:moveTo>
                      <a:pt x="80" y="16"/>
                    </a:moveTo>
                    <a:lnTo>
                      <a:pt x="336" y="80"/>
                    </a:lnTo>
                    <a:lnTo>
                      <a:pt x="368" y="88"/>
                    </a:lnTo>
                    <a:lnTo>
                      <a:pt x="288" y="384"/>
                    </a:lnTo>
                    <a:lnTo>
                      <a:pt x="616" y="872"/>
                    </a:lnTo>
                    <a:lnTo>
                      <a:pt x="616" y="888"/>
                    </a:lnTo>
                    <a:lnTo>
                      <a:pt x="616" y="896"/>
                    </a:lnTo>
                    <a:lnTo>
                      <a:pt x="632" y="920"/>
                    </a:lnTo>
                    <a:lnTo>
                      <a:pt x="632" y="936"/>
                    </a:lnTo>
                    <a:lnTo>
                      <a:pt x="640" y="952"/>
                    </a:lnTo>
                    <a:lnTo>
                      <a:pt x="640" y="960"/>
                    </a:lnTo>
                    <a:lnTo>
                      <a:pt x="640" y="968"/>
                    </a:lnTo>
                    <a:lnTo>
                      <a:pt x="624" y="968"/>
                    </a:lnTo>
                    <a:lnTo>
                      <a:pt x="600" y="976"/>
                    </a:lnTo>
                    <a:lnTo>
                      <a:pt x="600" y="992"/>
                    </a:lnTo>
                    <a:lnTo>
                      <a:pt x="600" y="1000"/>
                    </a:lnTo>
                    <a:lnTo>
                      <a:pt x="600" y="1008"/>
                    </a:lnTo>
                    <a:lnTo>
                      <a:pt x="600" y="1024"/>
                    </a:lnTo>
                    <a:lnTo>
                      <a:pt x="592" y="1032"/>
                    </a:lnTo>
                    <a:lnTo>
                      <a:pt x="576" y="1040"/>
                    </a:lnTo>
                    <a:lnTo>
                      <a:pt x="576" y="1048"/>
                    </a:lnTo>
                    <a:lnTo>
                      <a:pt x="576" y="1056"/>
                    </a:lnTo>
                    <a:lnTo>
                      <a:pt x="576" y="1072"/>
                    </a:lnTo>
                    <a:lnTo>
                      <a:pt x="584" y="1080"/>
                    </a:lnTo>
                    <a:lnTo>
                      <a:pt x="584" y="1104"/>
                    </a:lnTo>
                    <a:lnTo>
                      <a:pt x="576" y="1104"/>
                    </a:lnTo>
                    <a:lnTo>
                      <a:pt x="568" y="1104"/>
                    </a:lnTo>
                    <a:lnTo>
                      <a:pt x="368" y="1080"/>
                    </a:lnTo>
                    <a:lnTo>
                      <a:pt x="360" y="1072"/>
                    </a:lnTo>
                    <a:lnTo>
                      <a:pt x="368" y="1072"/>
                    </a:lnTo>
                    <a:lnTo>
                      <a:pt x="368" y="1064"/>
                    </a:lnTo>
                    <a:lnTo>
                      <a:pt x="360" y="1064"/>
                    </a:lnTo>
                    <a:lnTo>
                      <a:pt x="352" y="1064"/>
                    </a:lnTo>
                    <a:lnTo>
                      <a:pt x="352" y="1048"/>
                    </a:lnTo>
                    <a:lnTo>
                      <a:pt x="360" y="1048"/>
                    </a:lnTo>
                    <a:lnTo>
                      <a:pt x="360" y="1040"/>
                    </a:lnTo>
                    <a:lnTo>
                      <a:pt x="360" y="1016"/>
                    </a:lnTo>
                    <a:lnTo>
                      <a:pt x="352" y="1000"/>
                    </a:lnTo>
                    <a:lnTo>
                      <a:pt x="344" y="992"/>
                    </a:lnTo>
                    <a:lnTo>
                      <a:pt x="328" y="968"/>
                    </a:lnTo>
                    <a:lnTo>
                      <a:pt x="312" y="944"/>
                    </a:lnTo>
                    <a:lnTo>
                      <a:pt x="304" y="936"/>
                    </a:lnTo>
                    <a:lnTo>
                      <a:pt x="296" y="936"/>
                    </a:lnTo>
                    <a:lnTo>
                      <a:pt x="296" y="944"/>
                    </a:lnTo>
                    <a:lnTo>
                      <a:pt x="288" y="936"/>
                    </a:lnTo>
                    <a:lnTo>
                      <a:pt x="288" y="928"/>
                    </a:lnTo>
                    <a:lnTo>
                      <a:pt x="288" y="920"/>
                    </a:lnTo>
                    <a:lnTo>
                      <a:pt x="288" y="912"/>
                    </a:lnTo>
                    <a:lnTo>
                      <a:pt x="280" y="904"/>
                    </a:lnTo>
                    <a:lnTo>
                      <a:pt x="264" y="904"/>
                    </a:lnTo>
                    <a:lnTo>
                      <a:pt x="256" y="904"/>
                    </a:lnTo>
                    <a:lnTo>
                      <a:pt x="248" y="896"/>
                    </a:lnTo>
                    <a:lnTo>
                      <a:pt x="232" y="880"/>
                    </a:lnTo>
                    <a:lnTo>
                      <a:pt x="232" y="872"/>
                    </a:lnTo>
                    <a:lnTo>
                      <a:pt x="224" y="856"/>
                    </a:lnTo>
                    <a:lnTo>
                      <a:pt x="208" y="848"/>
                    </a:lnTo>
                    <a:lnTo>
                      <a:pt x="200" y="848"/>
                    </a:lnTo>
                    <a:lnTo>
                      <a:pt x="192" y="848"/>
                    </a:lnTo>
                    <a:lnTo>
                      <a:pt x="192" y="840"/>
                    </a:lnTo>
                    <a:lnTo>
                      <a:pt x="184" y="840"/>
                    </a:lnTo>
                    <a:lnTo>
                      <a:pt x="176" y="832"/>
                    </a:lnTo>
                    <a:lnTo>
                      <a:pt x="160" y="824"/>
                    </a:lnTo>
                    <a:lnTo>
                      <a:pt x="144" y="824"/>
                    </a:lnTo>
                    <a:lnTo>
                      <a:pt x="136" y="824"/>
                    </a:lnTo>
                    <a:lnTo>
                      <a:pt x="136" y="816"/>
                    </a:lnTo>
                    <a:lnTo>
                      <a:pt x="128" y="816"/>
                    </a:lnTo>
                    <a:lnTo>
                      <a:pt x="128" y="808"/>
                    </a:lnTo>
                    <a:lnTo>
                      <a:pt x="136" y="800"/>
                    </a:lnTo>
                    <a:lnTo>
                      <a:pt x="136" y="792"/>
                    </a:lnTo>
                    <a:lnTo>
                      <a:pt x="136" y="784"/>
                    </a:lnTo>
                    <a:lnTo>
                      <a:pt x="136" y="768"/>
                    </a:lnTo>
                    <a:lnTo>
                      <a:pt x="144" y="760"/>
                    </a:lnTo>
                    <a:lnTo>
                      <a:pt x="144" y="744"/>
                    </a:lnTo>
                    <a:lnTo>
                      <a:pt x="136" y="744"/>
                    </a:lnTo>
                    <a:lnTo>
                      <a:pt x="128" y="736"/>
                    </a:lnTo>
                    <a:lnTo>
                      <a:pt x="136" y="728"/>
                    </a:lnTo>
                    <a:lnTo>
                      <a:pt x="136" y="712"/>
                    </a:lnTo>
                    <a:lnTo>
                      <a:pt x="128" y="712"/>
                    </a:lnTo>
                    <a:lnTo>
                      <a:pt x="112" y="696"/>
                    </a:lnTo>
                    <a:lnTo>
                      <a:pt x="104" y="688"/>
                    </a:lnTo>
                    <a:lnTo>
                      <a:pt x="104" y="672"/>
                    </a:lnTo>
                    <a:lnTo>
                      <a:pt x="96" y="656"/>
                    </a:lnTo>
                    <a:lnTo>
                      <a:pt x="96" y="648"/>
                    </a:lnTo>
                    <a:lnTo>
                      <a:pt x="88" y="640"/>
                    </a:lnTo>
                    <a:lnTo>
                      <a:pt x="96" y="640"/>
                    </a:lnTo>
                    <a:lnTo>
                      <a:pt x="96" y="632"/>
                    </a:lnTo>
                    <a:lnTo>
                      <a:pt x="80" y="616"/>
                    </a:lnTo>
                    <a:lnTo>
                      <a:pt x="72" y="616"/>
                    </a:lnTo>
                    <a:lnTo>
                      <a:pt x="72" y="608"/>
                    </a:lnTo>
                    <a:lnTo>
                      <a:pt x="80" y="608"/>
                    </a:lnTo>
                    <a:lnTo>
                      <a:pt x="72" y="592"/>
                    </a:lnTo>
                    <a:lnTo>
                      <a:pt x="80" y="584"/>
                    </a:lnTo>
                    <a:lnTo>
                      <a:pt x="80" y="576"/>
                    </a:lnTo>
                    <a:lnTo>
                      <a:pt x="80" y="584"/>
                    </a:lnTo>
                    <a:lnTo>
                      <a:pt x="88" y="584"/>
                    </a:lnTo>
                    <a:lnTo>
                      <a:pt x="96" y="568"/>
                    </a:lnTo>
                    <a:lnTo>
                      <a:pt x="96" y="544"/>
                    </a:lnTo>
                    <a:lnTo>
                      <a:pt x="88" y="544"/>
                    </a:lnTo>
                    <a:lnTo>
                      <a:pt x="80" y="544"/>
                    </a:lnTo>
                    <a:lnTo>
                      <a:pt x="64" y="520"/>
                    </a:lnTo>
                    <a:lnTo>
                      <a:pt x="64" y="512"/>
                    </a:lnTo>
                    <a:lnTo>
                      <a:pt x="64" y="504"/>
                    </a:lnTo>
                    <a:lnTo>
                      <a:pt x="64" y="496"/>
                    </a:lnTo>
                    <a:lnTo>
                      <a:pt x="64" y="488"/>
                    </a:lnTo>
                    <a:lnTo>
                      <a:pt x="64" y="480"/>
                    </a:lnTo>
                    <a:lnTo>
                      <a:pt x="64" y="472"/>
                    </a:lnTo>
                    <a:lnTo>
                      <a:pt x="64" y="456"/>
                    </a:lnTo>
                    <a:lnTo>
                      <a:pt x="72" y="456"/>
                    </a:lnTo>
                    <a:lnTo>
                      <a:pt x="80" y="456"/>
                    </a:lnTo>
                    <a:lnTo>
                      <a:pt x="80" y="464"/>
                    </a:lnTo>
                    <a:lnTo>
                      <a:pt x="72" y="464"/>
                    </a:lnTo>
                    <a:lnTo>
                      <a:pt x="72" y="472"/>
                    </a:lnTo>
                    <a:lnTo>
                      <a:pt x="80" y="480"/>
                    </a:lnTo>
                    <a:lnTo>
                      <a:pt x="80" y="488"/>
                    </a:lnTo>
                    <a:lnTo>
                      <a:pt x="96" y="496"/>
                    </a:lnTo>
                    <a:lnTo>
                      <a:pt x="96" y="488"/>
                    </a:lnTo>
                    <a:lnTo>
                      <a:pt x="88" y="480"/>
                    </a:lnTo>
                    <a:lnTo>
                      <a:pt x="88" y="472"/>
                    </a:lnTo>
                    <a:lnTo>
                      <a:pt x="88" y="464"/>
                    </a:lnTo>
                    <a:lnTo>
                      <a:pt x="88" y="456"/>
                    </a:lnTo>
                    <a:lnTo>
                      <a:pt x="80" y="448"/>
                    </a:lnTo>
                    <a:lnTo>
                      <a:pt x="80" y="440"/>
                    </a:lnTo>
                    <a:lnTo>
                      <a:pt x="88" y="440"/>
                    </a:lnTo>
                    <a:lnTo>
                      <a:pt x="96" y="432"/>
                    </a:lnTo>
                    <a:lnTo>
                      <a:pt x="104" y="440"/>
                    </a:lnTo>
                    <a:lnTo>
                      <a:pt x="120" y="440"/>
                    </a:lnTo>
                    <a:lnTo>
                      <a:pt x="128" y="440"/>
                    </a:lnTo>
                    <a:lnTo>
                      <a:pt x="120" y="432"/>
                    </a:lnTo>
                    <a:lnTo>
                      <a:pt x="112" y="432"/>
                    </a:lnTo>
                    <a:lnTo>
                      <a:pt x="104" y="432"/>
                    </a:lnTo>
                    <a:lnTo>
                      <a:pt x="96" y="432"/>
                    </a:lnTo>
                    <a:lnTo>
                      <a:pt x="96" y="424"/>
                    </a:lnTo>
                    <a:lnTo>
                      <a:pt x="88" y="416"/>
                    </a:lnTo>
                    <a:lnTo>
                      <a:pt x="80" y="424"/>
                    </a:lnTo>
                    <a:lnTo>
                      <a:pt x="72" y="432"/>
                    </a:lnTo>
                    <a:lnTo>
                      <a:pt x="72" y="448"/>
                    </a:lnTo>
                    <a:lnTo>
                      <a:pt x="64" y="448"/>
                    </a:lnTo>
                    <a:lnTo>
                      <a:pt x="64" y="440"/>
                    </a:lnTo>
                    <a:lnTo>
                      <a:pt x="56" y="440"/>
                    </a:lnTo>
                    <a:lnTo>
                      <a:pt x="56" y="432"/>
                    </a:lnTo>
                    <a:lnTo>
                      <a:pt x="48" y="416"/>
                    </a:lnTo>
                    <a:lnTo>
                      <a:pt x="40" y="424"/>
                    </a:lnTo>
                    <a:lnTo>
                      <a:pt x="40" y="416"/>
                    </a:lnTo>
                    <a:lnTo>
                      <a:pt x="40" y="408"/>
                    </a:lnTo>
                    <a:lnTo>
                      <a:pt x="48" y="408"/>
                    </a:lnTo>
                    <a:lnTo>
                      <a:pt x="48" y="400"/>
                    </a:lnTo>
                    <a:lnTo>
                      <a:pt x="40" y="392"/>
                    </a:lnTo>
                    <a:lnTo>
                      <a:pt x="40" y="376"/>
                    </a:lnTo>
                    <a:lnTo>
                      <a:pt x="32" y="368"/>
                    </a:lnTo>
                    <a:lnTo>
                      <a:pt x="24" y="352"/>
                    </a:lnTo>
                    <a:lnTo>
                      <a:pt x="24" y="344"/>
                    </a:lnTo>
                    <a:lnTo>
                      <a:pt x="24" y="336"/>
                    </a:lnTo>
                    <a:lnTo>
                      <a:pt x="16" y="328"/>
                    </a:lnTo>
                    <a:lnTo>
                      <a:pt x="8" y="320"/>
                    </a:lnTo>
                    <a:lnTo>
                      <a:pt x="8" y="312"/>
                    </a:lnTo>
                    <a:lnTo>
                      <a:pt x="16" y="304"/>
                    </a:lnTo>
                    <a:lnTo>
                      <a:pt x="16" y="296"/>
                    </a:lnTo>
                    <a:lnTo>
                      <a:pt x="16" y="280"/>
                    </a:lnTo>
                    <a:lnTo>
                      <a:pt x="16" y="264"/>
                    </a:lnTo>
                    <a:lnTo>
                      <a:pt x="16" y="256"/>
                    </a:lnTo>
                    <a:lnTo>
                      <a:pt x="24" y="248"/>
                    </a:lnTo>
                    <a:lnTo>
                      <a:pt x="24" y="216"/>
                    </a:lnTo>
                    <a:lnTo>
                      <a:pt x="16" y="200"/>
                    </a:lnTo>
                    <a:lnTo>
                      <a:pt x="16" y="192"/>
                    </a:lnTo>
                    <a:lnTo>
                      <a:pt x="8" y="192"/>
                    </a:lnTo>
                    <a:lnTo>
                      <a:pt x="0" y="176"/>
                    </a:lnTo>
                    <a:lnTo>
                      <a:pt x="0" y="152"/>
                    </a:lnTo>
                    <a:lnTo>
                      <a:pt x="16" y="128"/>
                    </a:lnTo>
                    <a:lnTo>
                      <a:pt x="32" y="112"/>
                    </a:lnTo>
                    <a:lnTo>
                      <a:pt x="40" y="104"/>
                    </a:lnTo>
                    <a:lnTo>
                      <a:pt x="40" y="96"/>
                    </a:lnTo>
                    <a:lnTo>
                      <a:pt x="40" y="88"/>
                    </a:lnTo>
                    <a:lnTo>
                      <a:pt x="48" y="80"/>
                    </a:lnTo>
                    <a:lnTo>
                      <a:pt x="56" y="56"/>
                    </a:lnTo>
                    <a:lnTo>
                      <a:pt x="56" y="48"/>
                    </a:lnTo>
                    <a:lnTo>
                      <a:pt x="56" y="40"/>
                    </a:lnTo>
                    <a:lnTo>
                      <a:pt x="56" y="32"/>
                    </a:lnTo>
                    <a:lnTo>
                      <a:pt x="56" y="24"/>
                    </a:lnTo>
                    <a:lnTo>
                      <a:pt x="64" y="16"/>
                    </a:lnTo>
                    <a:lnTo>
                      <a:pt x="64" y="8"/>
                    </a:lnTo>
                    <a:lnTo>
                      <a:pt x="64" y="0"/>
                    </a:lnTo>
                    <a:lnTo>
                      <a:pt x="80" y="1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5" name="Freeform 7"/>
              <p:cNvSpPr>
                <a:spLocks/>
              </p:cNvSpPr>
              <p:nvPr/>
            </p:nvSpPr>
            <p:spPr bwMode="auto">
              <a:xfrm>
                <a:off x="1163" y="1480"/>
                <a:ext cx="512" cy="784"/>
              </a:xfrm>
              <a:custGeom>
                <a:avLst/>
                <a:gdLst>
                  <a:gd name="T0" fmla="*/ 0 w 512"/>
                  <a:gd name="T1" fmla="*/ 296 h 784"/>
                  <a:gd name="T2" fmla="*/ 0 w 512"/>
                  <a:gd name="T3" fmla="*/ 296 h 784"/>
                  <a:gd name="T4" fmla="*/ 80 w 512"/>
                  <a:gd name="T5" fmla="*/ 0 h 784"/>
                  <a:gd name="T6" fmla="*/ 80 w 512"/>
                  <a:gd name="T7" fmla="*/ 0 h 784"/>
                  <a:gd name="T8" fmla="*/ 160 w 512"/>
                  <a:gd name="T9" fmla="*/ 16 h 784"/>
                  <a:gd name="T10" fmla="*/ 248 w 512"/>
                  <a:gd name="T11" fmla="*/ 40 h 784"/>
                  <a:gd name="T12" fmla="*/ 288 w 512"/>
                  <a:gd name="T13" fmla="*/ 48 h 784"/>
                  <a:gd name="T14" fmla="*/ 512 w 512"/>
                  <a:gd name="T15" fmla="*/ 96 h 784"/>
                  <a:gd name="T16" fmla="*/ 512 w 512"/>
                  <a:gd name="T17" fmla="*/ 96 h 784"/>
                  <a:gd name="T18" fmla="*/ 416 w 512"/>
                  <a:gd name="T19" fmla="*/ 600 h 784"/>
                  <a:gd name="T20" fmla="*/ 400 w 512"/>
                  <a:gd name="T21" fmla="*/ 672 h 784"/>
                  <a:gd name="T22" fmla="*/ 400 w 512"/>
                  <a:gd name="T23" fmla="*/ 680 h 784"/>
                  <a:gd name="T24" fmla="*/ 392 w 512"/>
                  <a:gd name="T25" fmla="*/ 696 h 784"/>
                  <a:gd name="T26" fmla="*/ 384 w 512"/>
                  <a:gd name="T27" fmla="*/ 696 h 784"/>
                  <a:gd name="T28" fmla="*/ 376 w 512"/>
                  <a:gd name="T29" fmla="*/ 688 h 784"/>
                  <a:gd name="T30" fmla="*/ 376 w 512"/>
                  <a:gd name="T31" fmla="*/ 680 h 784"/>
                  <a:gd name="T32" fmla="*/ 360 w 512"/>
                  <a:gd name="T33" fmla="*/ 680 h 784"/>
                  <a:gd name="T34" fmla="*/ 360 w 512"/>
                  <a:gd name="T35" fmla="*/ 680 h 784"/>
                  <a:gd name="T36" fmla="*/ 360 w 512"/>
                  <a:gd name="T37" fmla="*/ 672 h 784"/>
                  <a:gd name="T38" fmla="*/ 352 w 512"/>
                  <a:gd name="T39" fmla="*/ 672 h 784"/>
                  <a:gd name="T40" fmla="*/ 352 w 512"/>
                  <a:gd name="T41" fmla="*/ 680 h 784"/>
                  <a:gd name="T42" fmla="*/ 344 w 512"/>
                  <a:gd name="T43" fmla="*/ 680 h 784"/>
                  <a:gd name="T44" fmla="*/ 344 w 512"/>
                  <a:gd name="T45" fmla="*/ 688 h 784"/>
                  <a:gd name="T46" fmla="*/ 344 w 512"/>
                  <a:gd name="T47" fmla="*/ 704 h 784"/>
                  <a:gd name="T48" fmla="*/ 344 w 512"/>
                  <a:gd name="T49" fmla="*/ 736 h 784"/>
                  <a:gd name="T50" fmla="*/ 336 w 512"/>
                  <a:gd name="T51" fmla="*/ 744 h 784"/>
                  <a:gd name="T52" fmla="*/ 336 w 512"/>
                  <a:gd name="T53" fmla="*/ 744 h 784"/>
                  <a:gd name="T54" fmla="*/ 336 w 512"/>
                  <a:gd name="T55" fmla="*/ 752 h 784"/>
                  <a:gd name="T56" fmla="*/ 336 w 512"/>
                  <a:gd name="T57" fmla="*/ 768 h 784"/>
                  <a:gd name="T58" fmla="*/ 336 w 512"/>
                  <a:gd name="T59" fmla="*/ 776 h 784"/>
                  <a:gd name="T60" fmla="*/ 336 w 512"/>
                  <a:gd name="T61" fmla="*/ 776 h 784"/>
                  <a:gd name="T62" fmla="*/ 328 w 512"/>
                  <a:gd name="T63" fmla="*/ 784 h 784"/>
                  <a:gd name="T64" fmla="*/ 328 w 512"/>
                  <a:gd name="T65" fmla="*/ 784 h 784"/>
                  <a:gd name="T66" fmla="*/ 0 w 512"/>
                  <a:gd name="T67" fmla="*/ 296 h 7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12" h="784">
                    <a:moveTo>
                      <a:pt x="0" y="296"/>
                    </a:moveTo>
                    <a:lnTo>
                      <a:pt x="0" y="296"/>
                    </a:lnTo>
                    <a:lnTo>
                      <a:pt x="80" y="0"/>
                    </a:lnTo>
                    <a:lnTo>
                      <a:pt x="160" y="16"/>
                    </a:lnTo>
                    <a:lnTo>
                      <a:pt x="248" y="40"/>
                    </a:lnTo>
                    <a:lnTo>
                      <a:pt x="288" y="48"/>
                    </a:lnTo>
                    <a:lnTo>
                      <a:pt x="512" y="96"/>
                    </a:lnTo>
                    <a:lnTo>
                      <a:pt x="416" y="600"/>
                    </a:lnTo>
                    <a:lnTo>
                      <a:pt x="400" y="672"/>
                    </a:lnTo>
                    <a:lnTo>
                      <a:pt x="400" y="680"/>
                    </a:lnTo>
                    <a:lnTo>
                      <a:pt x="392" y="696"/>
                    </a:lnTo>
                    <a:lnTo>
                      <a:pt x="384" y="696"/>
                    </a:lnTo>
                    <a:lnTo>
                      <a:pt x="376" y="688"/>
                    </a:lnTo>
                    <a:lnTo>
                      <a:pt x="376" y="680"/>
                    </a:lnTo>
                    <a:lnTo>
                      <a:pt x="360" y="680"/>
                    </a:lnTo>
                    <a:lnTo>
                      <a:pt x="360" y="672"/>
                    </a:lnTo>
                    <a:lnTo>
                      <a:pt x="352" y="672"/>
                    </a:lnTo>
                    <a:lnTo>
                      <a:pt x="352" y="680"/>
                    </a:lnTo>
                    <a:lnTo>
                      <a:pt x="344" y="680"/>
                    </a:lnTo>
                    <a:lnTo>
                      <a:pt x="344" y="688"/>
                    </a:lnTo>
                    <a:lnTo>
                      <a:pt x="344" y="704"/>
                    </a:lnTo>
                    <a:lnTo>
                      <a:pt x="344" y="736"/>
                    </a:lnTo>
                    <a:lnTo>
                      <a:pt x="336" y="744"/>
                    </a:lnTo>
                    <a:lnTo>
                      <a:pt x="336" y="752"/>
                    </a:lnTo>
                    <a:lnTo>
                      <a:pt x="336" y="768"/>
                    </a:lnTo>
                    <a:lnTo>
                      <a:pt x="336" y="776"/>
                    </a:lnTo>
                    <a:lnTo>
                      <a:pt x="328" y="784"/>
                    </a:lnTo>
                    <a:lnTo>
                      <a:pt x="0" y="29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6" name="Freeform 8"/>
              <p:cNvSpPr>
                <a:spLocks/>
              </p:cNvSpPr>
              <p:nvPr/>
            </p:nvSpPr>
            <p:spPr bwMode="auto">
              <a:xfrm>
                <a:off x="1579" y="1576"/>
                <a:ext cx="448" cy="568"/>
              </a:xfrm>
              <a:custGeom>
                <a:avLst/>
                <a:gdLst>
                  <a:gd name="T0" fmla="*/ 448 w 448"/>
                  <a:gd name="T1" fmla="*/ 160 h 568"/>
                  <a:gd name="T2" fmla="*/ 448 w 448"/>
                  <a:gd name="T3" fmla="*/ 160 h 568"/>
                  <a:gd name="T4" fmla="*/ 296 w 448"/>
                  <a:gd name="T5" fmla="*/ 136 h 568"/>
                  <a:gd name="T6" fmla="*/ 296 w 448"/>
                  <a:gd name="T7" fmla="*/ 136 h 568"/>
                  <a:gd name="T8" fmla="*/ 312 w 448"/>
                  <a:gd name="T9" fmla="*/ 40 h 568"/>
                  <a:gd name="T10" fmla="*/ 312 w 448"/>
                  <a:gd name="T11" fmla="*/ 40 h 568"/>
                  <a:gd name="T12" fmla="*/ 96 w 448"/>
                  <a:gd name="T13" fmla="*/ 0 h 568"/>
                  <a:gd name="T14" fmla="*/ 96 w 448"/>
                  <a:gd name="T15" fmla="*/ 0 h 568"/>
                  <a:gd name="T16" fmla="*/ 0 w 448"/>
                  <a:gd name="T17" fmla="*/ 504 h 568"/>
                  <a:gd name="T18" fmla="*/ 0 w 448"/>
                  <a:gd name="T19" fmla="*/ 504 h 568"/>
                  <a:gd name="T20" fmla="*/ 392 w 448"/>
                  <a:gd name="T21" fmla="*/ 568 h 568"/>
                  <a:gd name="T22" fmla="*/ 392 w 448"/>
                  <a:gd name="T23" fmla="*/ 568 h 568"/>
                  <a:gd name="T24" fmla="*/ 448 w 448"/>
                  <a:gd name="T25" fmla="*/ 160 h 56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48" h="568">
                    <a:moveTo>
                      <a:pt x="448" y="160"/>
                    </a:moveTo>
                    <a:lnTo>
                      <a:pt x="448" y="160"/>
                    </a:lnTo>
                    <a:lnTo>
                      <a:pt x="296" y="136"/>
                    </a:lnTo>
                    <a:lnTo>
                      <a:pt x="312" y="40"/>
                    </a:lnTo>
                    <a:lnTo>
                      <a:pt x="96" y="0"/>
                    </a:lnTo>
                    <a:lnTo>
                      <a:pt x="0" y="504"/>
                    </a:lnTo>
                    <a:lnTo>
                      <a:pt x="392" y="568"/>
                    </a:lnTo>
                    <a:lnTo>
                      <a:pt x="448" y="160"/>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7" name="Freeform 9"/>
              <p:cNvSpPr>
                <a:spLocks/>
              </p:cNvSpPr>
              <p:nvPr/>
            </p:nvSpPr>
            <p:spPr bwMode="auto">
              <a:xfrm>
                <a:off x="1427" y="2080"/>
                <a:ext cx="544" cy="632"/>
              </a:xfrm>
              <a:custGeom>
                <a:avLst/>
                <a:gdLst>
                  <a:gd name="T0" fmla="*/ 32 w 544"/>
                  <a:gd name="T1" fmla="*/ 416 h 632"/>
                  <a:gd name="T2" fmla="*/ 32 w 544"/>
                  <a:gd name="T3" fmla="*/ 392 h 632"/>
                  <a:gd name="T4" fmla="*/ 24 w 544"/>
                  <a:gd name="T5" fmla="*/ 384 h 632"/>
                  <a:gd name="T6" fmla="*/ 24 w 544"/>
                  <a:gd name="T7" fmla="*/ 368 h 632"/>
                  <a:gd name="T8" fmla="*/ 24 w 544"/>
                  <a:gd name="T9" fmla="*/ 360 h 632"/>
                  <a:gd name="T10" fmla="*/ 24 w 544"/>
                  <a:gd name="T11" fmla="*/ 352 h 632"/>
                  <a:gd name="T12" fmla="*/ 48 w 544"/>
                  <a:gd name="T13" fmla="*/ 336 h 632"/>
                  <a:gd name="T14" fmla="*/ 48 w 544"/>
                  <a:gd name="T15" fmla="*/ 312 h 632"/>
                  <a:gd name="T16" fmla="*/ 48 w 544"/>
                  <a:gd name="T17" fmla="*/ 296 h 632"/>
                  <a:gd name="T18" fmla="*/ 88 w 544"/>
                  <a:gd name="T19" fmla="*/ 280 h 632"/>
                  <a:gd name="T20" fmla="*/ 88 w 544"/>
                  <a:gd name="T21" fmla="*/ 272 h 632"/>
                  <a:gd name="T22" fmla="*/ 88 w 544"/>
                  <a:gd name="T23" fmla="*/ 264 h 632"/>
                  <a:gd name="T24" fmla="*/ 80 w 544"/>
                  <a:gd name="T25" fmla="*/ 248 h 632"/>
                  <a:gd name="T26" fmla="*/ 80 w 544"/>
                  <a:gd name="T27" fmla="*/ 232 h 632"/>
                  <a:gd name="T28" fmla="*/ 64 w 544"/>
                  <a:gd name="T29" fmla="*/ 200 h 632"/>
                  <a:gd name="T30" fmla="*/ 64 w 544"/>
                  <a:gd name="T31" fmla="*/ 184 h 632"/>
                  <a:gd name="T32" fmla="*/ 72 w 544"/>
                  <a:gd name="T33" fmla="*/ 176 h 632"/>
                  <a:gd name="T34" fmla="*/ 72 w 544"/>
                  <a:gd name="T35" fmla="*/ 152 h 632"/>
                  <a:gd name="T36" fmla="*/ 72 w 544"/>
                  <a:gd name="T37" fmla="*/ 144 h 632"/>
                  <a:gd name="T38" fmla="*/ 80 w 544"/>
                  <a:gd name="T39" fmla="*/ 104 h 632"/>
                  <a:gd name="T40" fmla="*/ 80 w 544"/>
                  <a:gd name="T41" fmla="*/ 80 h 632"/>
                  <a:gd name="T42" fmla="*/ 88 w 544"/>
                  <a:gd name="T43" fmla="*/ 72 h 632"/>
                  <a:gd name="T44" fmla="*/ 96 w 544"/>
                  <a:gd name="T45" fmla="*/ 72 h 632"/>
                  <a:gd name="T46" fmla="*/ 112 w 544"/>
                  <a:gd name="T47" fmla="*/ 80 h 632"/>
                  <a:gd name="T48" fmla="*/ 120 w 544"/>
                  <a:gd name="T49" fmla="*/ 96 h 632"/>
                  <a:gd name="T50" fmla="*/ 136 w 544"/>
                  <a:gd name="T51" fmla="*/ 80 h 632"/>
                  <a:gd name="T52" fmla="*/ 152 w 544"/>
                  <a:gd name="T53" fmla="*/ 0 h 632"/>
                  <a:gd name="T54" fmla="*/ 544 w 544"/>
                  <a:gd name="T55" fmla="*/ 64 h 632"/>
                  <a:gd name="T56" fmla="*/ 464 w 544"/>
                  <a:gd name="T57" fmla="*/ 632 h 632"/>
                  <a:gd name="T58" fmla="*/ 296 w 544"/>
                  <a:gd name="T59" fmla="*/ 608 h 632"/>
                  <a:gd name="T60" fmla="*/ 0 w 544"/>
                  <a:gd name="T61" fmla="*/ 440 h 632"/>
                  <a:gd name="T62" fmla="*/ 16 w 544"/>
                  <a:gd name="T63" fmla="*/ 416 h 632"/>
                  <a:gd name="T64" fmla="*/ 24 w 544"/>
                  <a:gd name="T65" fmla="*/ 416 h 6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4" h="632">
                    <a:moveTo>
                      <a:pt x="24" y="416"/>
                    </a:moveTo>
                    <a:lnTo>
                      <a:pt x="32" y="416"/>
                    </a:lnTo>
                    <a:lnTo>
                      <a:pt x="32" y="392"/>
                    </a:lnTo>
                    <a:lnTo>
                      <a:pt x="24" y="384"/>
                    </a:lnTo>
                    <a:lnTo>
                      <a:pt x="24" y="368"/>
                    </a:lnTo>
                    <a:lnTo>
                      <a:pt x="24" y="360"/>
                    </a:lnTo>
                    <a:lnTo>
                      <a:pt x="24" y="352"/>
                    </a:lnTo>
                    <a:lnTo>
                      <a:pt x="40" y="344"/>
                    </a:lnTo>
                    <a:lnTo>
                      <a:pt x="48" y="336"/>
                    </a:lnTo>
                    <a:lnTo>
                      <a:pt x="48" y="320"/>
                    </a:lnTo>
                    <a:lnTo>
                      <a:pt x="48" y="312"/>
                    </a:lnTo>
                    <a:lnTo>
                      <a:pt x="48" y="304"/>
                    </a:lnTo>
                    <a:lnTo>
                      <a:pt x="48" y="296"/>
                    </a:lnTo>
                    <a:lnTo>
                      <a:pt x="72" y="280"/>
                    </a:lnTo>
                    <a:lnTo>
                      <a:pt x="88" y="280"/>
                    </a:lnTo>
                    <a:lnTo>
                      <a:pt x="88" y="272"/>
                    </a:lnTo>
                    <a:lnTo>
                      <a:pt x="88" y="264"/>
                    </a:lnTo>
                    <a:lnTo>
                      <a:pt x="80" y="248"/>
                    </a:lnTo>
                    <a:lnTo>
                      <a:pt x="80" y="232"/>
                    </a:lnTo>
                    <a:lnTo>
                      <a:pt x="64" y="208"/>
                    </a:lnTo>
                    <a:lnTo>
                      <a:pt x="64" y="200"/>
                    </a:lnTo>
                    <a:lnTo>
                      <a:pt x="64" y="184"/>
                    </a:lnTo>
                    <a:lnTo>
                      <a:pt x="72" y="176"/>
                    </a:lnTo>
                    <a:lnTo>
                      <a:pt x="72" y="168"/>
                    </a:lnTo>
                    <a:lnTo>
                      <a:pt x="72" y="152"/>
                    </a:lnTo>
                    <a:lnTo>
                      <a:pt x="72" y="144"/>
                    </a:lnTo>
                    <a:lnTo>
                      <a:pt x="80" y="136"/>
                    </a:lnTo>
                    <a:lnTo>
                      <a:pt x="80" y="104"/>
                    </a:lnTo>
                    <a:lnTo>
                      <a:pt x="80" y="88"/>
                    </a:lnTo>
                    <a:lnTo>
                      <a:pt x="80" y="80"/>
                    </a:lnTo>
                    <a:lnTo>
                      <a:pt x="88" y="80"/>
                    </a:lnTo>
                    <a:lnTo>
                      <a:pt x="88" y="72"/>
                    </a:lnTo>
                    <a:lnTo>
                      <a:pt x="96" y="72"/>
                    </a:lnTo>
                    <a:lnTo>
                      <a:pt x="96" y="80"/>
                    </a:lnTo>
                    <a:lnTo>
                      <a:pt x="112" y="80"/>
                    </a:lnTo>
                    <a:lnTo>
                      <a:pt x="112" y="88"/>
                    </a:lnTo>
                    <a:lnTo>
                      <a:pt x="120" y="96"/>
                    </a:lnTo>
                    <a:lnTo>
                      <a:pt x="128" y="96"/>
                    </a:lnTo>
                    <a:lnTo>
                      <a:pt x="136" y="80"/>
                    </a:lnTo>
                    <a:lnTo>
                      <a:pt x="136" y="72"/>
                    </a:lnTo>
                    <a:lnTo>
                      <a:pt x="152" y="0"/>
                    </a:lnTo>
                    <a:lnTo>
                      <a:pt x="544" y="64"/>
                    </a:lnTo>
                    <a:lnTo>
                      <a:pt x="464" y="632"/>
                    </a:lnTo>
                    <a:lnTo>
                      <a:pt x="296" y="608"/>
                    </a:lnTo>
                    <a:lnTo>
                      <a:pt x="0" y="440"/>
                    </a:lnTo>
                    <a:lnTo>
                      <a:pt x="16" y="416"/>
                    </a:lnTo>
                    <a:lnTo>
                      <a:pt x="24" y="41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8" name="Freeform 10"/>
              <p:cNvSpPr>
                <a:spLocks/>
              </p:cNvSpPr>
              <p:nvPr/>
            </p:nvSpPr>
            <p:spPr bwMode="auto">
              <a:xfrm>
                <a:off x="1451" y="840"/>
                <a:ext cx="480" cy="776"/>
              </a:xfrm>
              <a:custGeom>
                <a:avLst/>
                <a:gdLst>
                  <a:gd name="T0" fmla="*/ 208 w 480"/>
                  <a:gd name="T1" fmla="*/ 128 h 776"/>
                  <a:gd name="T2" fmla="*/ 216 w 480"/>
                  <a:gd name="T3" fmla="*/ 160 h 776"/>
                  <a:gd name="T4" fmla="*/ 216 w 480"/>
                  <a:gd name="T5" fmla="*/ 168 h 776"/>
                  <a:gd name="T6" fmla="*/ 208 w 480"/>
                  <a:gd name="T7" fmla="*/ 168 h 776"/>
                  <a:gd name="T8" fmla="*/ 224 w 480"/>
                  <a:gd name="T9" fmla="*/ 184 h 776"/>
                  <a:gd name="T10" fmla="*/ 224 w 480"/>
                  <a:gd name="T11" fmla="*/ 192 h 776"/>
                  <a:gd name="T12" fmla="*/ 248 w 480"/>
                  <a:gd name="T13" fmla="*/ 248 h 776"/>
                  <a:gd name="T14" fmla="*/ 256 w 480"/>
                  <a:gd name="T15" fmla="*/ 248 h 776"/>
                  <a:gd name="T16" fmla="*/ 264 w 480"/>
                  <a:gd name="T17" fmla="*/ 256 h 776"/>
                  <a:gd name="T18" fmla="*/ 272 w 480"/>
                  <a:gd name="T19" fmla="*/ 264 h 776"/>
                  <a:gd name="T20" fmla="*/ 288 w 480"/>
                  <a:gd name="T21" fmla="*/ 272 h 776"/>
                  <a:gd name="T22" fmla="*/ 280 w 480"/>
                  <a:gd name="T23" fmla="*/ 296 h 776"/>
                  <a:gd name="T24" fmla="*/ 272 w 480"/>
                  <a:gd name="T25" fmla="*/ 304 h 776"/>
                  <a:gd name="T26" fmla="*/ 272 w 480"/>
                  <a:gd name="T27" fmla="*/ 320 h 776"/>
                  <a:gd name="T28" fmla="*/ 272 w 480"/>
                  <a:gd name="T29" fmla="*/ 336 h 776"/>
                  <a:gd name="T30" fmla="*/ 264 w 480"/>
                  <a:gd name="T31" fmla="*/ 344 h 776"/>
                  <a:gd name="T32" fmla="*/ 256 w 480"/>
                  <a:gd name="T33" fmla="*/ 368 h 776"/>
                  <a:gd name="T34" fmla="*/ 256 w 480"/>
                  <a:gd name="T35" fmla="*/ 368 h 776"/>
                  <a:gd name="T36" fmla="*/ 264 w 480"/>
                  <a:gd name="T37" fmla="*/ 376 h 776"/>
                  <a:gd name="T38" fmla="*/ 280 w 480"/>
                  <a:gd name="T39" fmla="*/ 384 h 776"/>
                  <a:gd name="T40" fmla="*/ 296 w 480"/>
                  <a:gd name="T41" fmla="*/ 368 h 776"/>
                  <a:gd name="T42" fmla="*/ 304 w 480"/>
                  <a:gd name="T43" fmla="*/ 384 h 776"/>
                  <a:gd name="T44" fmla="*/ 304 w 480"/>
                  <a:gd name="T45" fmla="*/ 408 h 776"/>
                  <a:gd name="T46" fmla="*/ 320 w 480"/>
                  <a:gd name="T47" fmla="*/ 448 h 776"/>
                  <a:gd name="T48" fmla="*/ 320 w 480"/>
                  <a:gd name="T49" fmla="*/ 464 h 776"/>
                  <a:gd name="T50" fmla="*/ 336 w 480"/>
                  <a:gd name="T51" fmla="*/ 480 h 776"/>
                  <a:gd name="T52" fmla="*/ 344 w 480"/>
                  <a:gd name="T53" fmla="*/ 520 h 776"/>
                  <a:gd name="T54" fmla="*/ 360 w 480"/>
                  <a:gd name="T55" fmla="*/ 504 h 776"/>
                  <a:gd name="T56" fmla="*/ 376 w 480"/>
                  <a:gd name="T57" fmla="*/ 512 h 776"/>
                  <a:gd name="T58" fmla="*/ 392 w 480"/>
                  <a:gd name="T59" fmla="*/ 504 h 776"/>
                  <a:gd name="T60" fmla="*/ 400 w 480"/>
                  <a:gd name="T61" fmla="*/ 512 h 776"/>
                  <a:gd name="T62" fmla="*/ 424 w 480"/>
                  <a:gd name="T63" fmla="*/ 504 h 776"/>
                  <a:gd name="T64" fmla="*/ 440 w 480"/>
                  <a:gd name="T65" fmla="*/ 512 h 776"/>
                  <a:gd name="T66" fmla="*/ 456 w 480"/>
                  <a:gd name="T67" fmla="*/ 496 h 776"/>
                  <a:gd name="T68" fmla="*/ 464 w 480"/>
                  <a:gd name="T69" fmla="*/ 496 h 776"/>
                  <a:gd name="T70" fmla="*/ 480 w 480"/>
                  <a:gd name="T71" fmla="*/ 528 h 776"/>
                  <a:gd name="T72" fmla="*/ 224 w 480"/>
                  <a:gd name="T73" fmla="*/ 736 h 776"/>
                  <a:gd name="T74" fmla="*/ 0 w 480"/>
                  <a:gd name="T75" fmla="*/ 688 h 776"/>
                  <a:gd name="T76" fmla="*/ 40 w 480"/>
                  <a:gd name="T77" fmla="*/ 520 h 776"/>
                  <a:gd name="T78" fmla="*/ 56 w 480"/>
                  <a:gd name="T79" fmla="*/ 496 h 776"/>
                  <a:gd name="T80" fmla="*/ 56 w 480"/>
                  <a:gd name="T81" fmla="*/ 480 h 776"/>
                  <a:gd name="T82" fmla="*/ 56 w 480"/>
                  <a:gd name="T83" fmla="*/ 472 h 776"/>
                  <a:gd name="T84" fmla="*/ 40 w 480"/>
                  <a:gd name="T85" fmla="*/ 456 h 776"/>
                  <a:gd name="T86" fmla="*/ 72 w 480"/>
                  <a:gd name="T87" fmla="*/ 408 h 776"/>
                  <a:gd name="T88" fmla="*/ 80 w 480"/>
                  <a:gd name="T89" fmla="*/ 392 h 776"/>
                  <a:gd name="T90" fmla="*/ 120 w 480"/>
                  <a:gd name="T91" fmla="*/ 336 h 776"/>
                  <a:gd name="T92" fmla="*/ 112 w 480"/>
                  <a:gd name="T93" fmla="*/ 320 h 776"/>
                  <a:gd name="T94" fmla="*/ 96 w 480"/>
                  <a:gd name="T95" fmla="*/ 288 h 776"/>
                  <a:gd name="T96" fmla="*/ 96 w 480"/>
                  <a:gd name="T97" fmla="*/ 256 h 776"/>
                  <a:gd name="T98" fmla="*/ 152 w 480"/>
                  <a:gd name="T99" fmla="*/ 0 h 776"/>
                  <a:gd name="T100" fmla="*/ 216 w 480"/>
                  <a:gd name="T101" fmla="*/ 16 h 77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80" h="776">
                    <a:moveTo>
                      <a:pt x="200" y="112"/>
                    </a:moveTo>
                    <a:lnTo>
                      <a:pt x="200" y="112"/>
                    </a:lnTo>
                    <a:lnTo>
                      <a:pt x="208" y="128"/>
                    </a:lnTo>
                    <a:lnTo>
                      <a:pt x="216" y="152"/>
                    </a:lnTo>
                    <a:lnTo>
                      <a:pt x="216" y="160"/>
                    </a:lnTo>
                    <a:lnTo>
                      <a:pt x="208" y="160"/>
                    </a:lnTo>
                    <a:lnTo>
                      <a:pt x="216" y="168"/>
                    </a:lnTo>
                    <a:lnTo>
                      <a:pt x="208" y="168"/>
                    </a:lnTo>
                    <a:lnTo>
                      <a:pt x="208" y="176"/>
                    </a:lnTo>
                    <a:lnTo>
                      <a:pt x="224" y="184"/>
                    </a:lnTo>
                    <a:lnTo>
                      <a:pt x="224" y="192"/>
                    </a:lnTo>
                    <a:lnTo>
                      <a:pt x="240" y="192"/>
                    </a:lnTo>
                    <a:lnTo>
                      <a:pt x="248" y="232"/>
                    </a:lnTo>
                    <a:lnTo>
                      <a:pt x="248" y="248"/>
                    </a:lnTo>
                    <a:lnTo>
                      <a:pt x="256" y="248"/>
                    </a:lnTo>
                    <a:lnTo>
                      <a:pt x="256" y="256"/>
                    </a:lnTo>
                    <a:lnTo>
                      <a:pt x="264" y="256"/>
                    </a:lnTo>
                    <a:lnTo>
                      <a:pt x="272" y="264"/>
                    </a:lnTo>
                    <a:lnTo>
                      <a:pt x="288" y="264"/>
                    </a:lnTo>
                    <a:lnTo>
                      <a:pt x="288" y="272"/>
                    </a:lnTo>
                    <a:lnTo>
                      <a:pt x="280" y="288"/>
                    </a:lnTo>
                    <a:lnTo>
                      <a:pt x="280" y="296"/>
                    </a:lnTo>
                    <a:lnTo>
                      <a:pt x="272" y="304"/>
                    </a:lnTo>
                    <a:lnTo>
                      <a:pt x="272" y="312"/>
                    </a:lnTo>
                    <a:lnTo>
                      <a:pt x="272" y="320"/>
                    </a:lnTo>
                    <a:lnTo>
                      <a:pt x="264" y="328"/>
                    </a:lnTo>
                    <a:lnTo>
                      <a:pt x="272" y="336"/>
                    </a:lnTo>
                    <a:lnTo>
                      <a:pt x="264" y="344"/>
                    </a:lnTo>
                    <a:lnTo>
                      <a:pt x="256" y="344"/>
                    </a:lnTo>
                    <a:lnTo>
                      <a:pt x="256" y="360"/>
                    </a:lnTo>
                    <a:lnTo>
                      <a:pt x="256" y="368"/>
                    </a:lnTo>
                    <a:lnTo>
                      <a:pt x="256" y="376"/>
                    </a:lnTo>
                    <a:lnTo>
                      <a:pt x="264" y="376"/>
                    </a:lnTo>
                    <a:lnTo>
                      <a:pt x="264" y="384"/>
                    </a:lnTo>
                    <a:lnTo>
                      <a:pt x="280" y="384"/>
                    </a:lnTo>
                    <a:lnTo>
                      <a:pt x="296" y="368"/>
                    </a:lnTo>
                    <a:lnTo>
                      <a:pt x="304" y="368"/>
                    </a:lnTo>
                    <a:lnTo>
                      <a:pt x="304" y="384"/>
                    </a:lnTo>
                    <a:lnTo>
                      <a:pt x="304" y="392"/>
                    </a:lnTo>
                    <a:lnTo>
                      <a:pt x="304" y="408"/>
                    </a:lnTo>
                    <a:lnTo>
                      <a:pt x="312" y="424"/>
                    </a:lnTo>
                    <a:lnTo>
                      <a:pt x="320" y="440"/>
                    </a:lnTo>
                    <a:lnTo>
                      <a:pt x="320" y="448"/>
                    </a:lnTo>
                    <a:lnTo>
                      <a:pt x="312" y="448"/>
                    </a:lnTo>
                    <a:lnTo>
                      <a:pt x="312" y="456"/>
                    </a:lnTo>
                    <a:lnTo>
                      <a:pt x="320" y="464"/>
                    </a:lnTo>
                    <a:lnTo>
                      <a:pt x="328" y="464"/>
                    </a:lnTo>
                    <a:lnTo>
                      <a:pt x="336" y="480"/>
                    </a:lnTo>
                    <a:lnTo>
                      <a:pt x="336" y="488"/>
                    </a:lnTo>
                    <a:lnTo>
                      <a:pt x="344" y="512"/>
                    </a:lnTo>
                    <a:lnTo>
                      <a:pt x="344" y="520"/>
                    </a:lnTo>
                    <a:lnTo>
                      <a:pt x="352" y="520"/>
                    </a:lnTo>
                    <a:lnTo>
                      <a:pt x="352" y="512"/>
                    </a:lnTo>
                    <a:lnTo>
                      <a:pt x="360" y="504"/>
                    </a:lnTo>
                    <a:lnTo>
                      <a:pt x="368" y="504"/>
                    </a:lnTo>
                    <a:lnTo>
                      <a:pt x="376" y="512"/>
                    </a:lnTo>
                    <a:lnTo>
                      <a:pt x="384" y="512"/>
                    </a:lnTo>
                    <a:lnTo>
                      <a:pt x="392" y="504"/>
                    </a:lnTo>
                    <a:lnTo>
                      <a:pt x="400" y="504"/>
                    </a:lnTo>
                    <a:lnTo>
                      <a:pt x="400" y="512"/>
                    </a:lnTo>
                    <a:lnTo>
                      <a:pt x="408" y="512"/>
                    </a:lnTo>
                    <a:lnTo>
                      <a:pt x="424" y="504"/>
                    </a:lnTo>
                    <a:lnTo>
                      <a:pt x="432" y="512"/>
                    </a:lnTo>
                    <a:lnTo>
                      <a:pt x="440" y="512"/>
                    </a:lnTo>
                    <a:lnTo>
                      <a:pt x="448" y="512"/>
                    </a:lnTo>
                    <a:lnTo>
                      <a:pt x="456" y="496"/>
                    </a:lnTo>
                    <a:lnTo>
                      <a:pt x="464" y="496"/>
                    </a:lnTo>
                    <a:lnTo>
                      <a:pt x="472" y="512"/>
                    </a:lnTo>
                    <a:lnTo>
                      <a:pt x="480" y="528"/>
                    </a:lnTo>
                    <a:lnTo>
                      <a:pt x="440" y="776"/>
                    </a:lnTo>
                    <a:lnTo>
                      <a:pt x="224" y="736"/>
                    </a:lnTo>
                    <a:lnTo>
                      <a:pt x="176" y="728"/>
                    </a:lnTo>
                    <a:lnTo>
                      <a:pt x="72" y="704"/>
                    </a:lnTo>
                    <a:lnTo>
                      <a:pt x="0" y="688"/>
                    </a:lnTo>
                    <a:lnTo>
                      <a:pt x="40" y="536"/>
                    </a:lnTo>
                    <a:lnTo>
                      <a:pt x="40" y="520"/>
                    </a:lnTo>
                    <a:lnTo>
                      <a:pt x="56" y="496"/>
                    </a:lnTo>
                    <a:lnTo>
                      <a:pt x="56" y="488"/>
                    </a:lnTo>
                    <a:lnTo>
                      <a:pt x="56" y="480"/>
                    </a:lnTo>
                    <a:lnTo>
                      <a:pt x="56" y="472"/>
                    </a:lnTo>
                    <a:lnTo>
                      <a:pt x="40" y="464"/>
                    </a:lnTo>
                    <a:lnTo>
                      <a:pt x="40" y="456"/>
                    </a:lnTo>
                    <a:lnTo>
                      <a:pt x="48" y="448"/>
                    </a:lnTo>
                    <a:lnTo>
                      <a:pt x="48" y="432"/>
                    </a:lnTo>
                    <a:lnTo>
                      <a:pt x="72" y="408"/>
                    </a:lnTo>
                    <a:lnTo>
                      <a:pt x="80" y="400"/>
                    </a:lnTo>
                    <a:lnTo>
                      <a:pt x="80" y="392"/>
                    </a:lnTo>
                    <a:lnTo>
                      <a:pt x="120" y="344"/>
                    </a:lnTo>
                    <a:lnTo>
                      <a:pt x="120" y="336"/>
                    </a:lnTo>
                    <a:lnTo>
                      <a:pt x="120" y="328"/>
                    </a:lnTo>
                    <a:lnTo>
                      <a:pt x="112" y="320"/>
                    </a:lnTo>
                    <a:lnTo>
                      <a:pt x="96" y="296"/>
                    </a:lnTo>
                    <a:lnTo>
                      <a:pt x="96" y="288"/>
                    </a:lnTo>
                    <a:lnTo>
                      <a:pt x="104" y="280"/>
                    </a:lnTo>
                    <a:lnTo>
                      <a:pt x="104" y="272"/>
                    </a:lnTo>
                    <a:lnTo>
                      <a:pt x="96" y="256"/>
                    </a:lnTo>
                    <a:lnTo>
                      <a:pt x="104" y="248"/>
                    </a:lnTo>
                    <a:lnTo>
                      <a:pt x="152" y="0"/>
                    </a:lnTo>
                    <a:lnTo>
                      <a:pt x="216" y="16"/>
                    </a:lnTo>
                    <a:lnTo>
                      <a:pt x="200" y="11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9" name="Freeform 11"/>
              <p:cNvSpPr>
                <a:spLocks/>
              </p:cNvSpPr>
              <p:nvPr/>
            </p:nvSpPr>
            <p:spPr bwMode="auto">
              <a:xfrm>
                <a:off x="1875" y="1312"/>
                <a:ext cx="560" cy="464"/>
              </a:xfrm>
              <a:custGeom>
                <a:avLst/>
                <a:gdLst>
                  <a:gd name="T0" fmla="*/ 144 w 560"/>
                  <a:gd name="T1" fmla="*/ 424 h 464"/>
                  <a:gd name="T2" fmla="*/ 32 w 560"/>
                  <a:gd name="T3" fmla="*/ 408 h 464"/>
                  <a:gd name="T4" fmla="*/ 0 w 560"/>
                  <a:gd name="T5" fmla="*/ 400 h 464"/>
                  <a:gd name="T6" fmla="*/ 0 w 560"/>
                  <a:gd name="T7" fmla="*/ 400 h 464"/>
                  <a:gd name="T8" fmla="*/ 16 w 560"/>
                  <a:gd name="T9" fmla="*/ 304 h 464"/>
                  <a:gd name="T10" fmla="*/ 56 w 560"/>
                  <a:gd name="T11" fmla="*/ 56 h 464"/>
                  <a:gd name="T12" fmla="*/ 64 w 560"/>
                  <a:gd name="T13" fmla="*/ 0 h 464"/>
                  <a:gd name="T14" fmla="*/ 64 w 560"/>
                  <a:gd name="T15" fmla="*/ 0 h 464"/>
                  <a:gd name="T16" fmla="*/ 144 w 560"/>
                  <a:gd name="T17" fmla="*/ 16 h 464"/>
                  <a:gd name="T18" fmla="*/ 344 w 560"/>
                  <a:gd name="T19" fmla="*/ 40 h 464"/>
                  <a:gd name="T20" fmla="*/ 560 w 560"/>
                  <a:gd name="T21" fmla="*/ 64 h 464"/>
                  <a:gd name="T22" fmla="*/ 560 w 560"/>
                  <a:gd name="T23" fmla="*/ 64 h 464"/>
                  <a:gd name="T24" fmla="*/ 544 w 560"/>
                  <a:gd name="T25" fmla="*/ 264 h 464"/>
                  <a:gd name="T26" fmla="*/ 520 w 560"/>
                  <a:gd name="T27" fmla="*/ 464 h 464"/>
                  <a:gd name="T28" fmla="*/ 520 w 560"/>
                  <a:gd name="T29" fmla="*/ 464 h 464"/>
                  <a:gd name="T30" fmla="*/ 480 w 560"/>
                  <a:gd name="T31" fmla="*/ 464 h 464"/>
                  <a:gd name="T32" fmla="*/ 344 w 560"/>
                  <a:gd name="T33" fmla="*/ 448 h 464"/>
                  <a:gd name="T34" fmla="*/ 160 w 560"/>
                  <a:gd name="T35" fmla="*/ 424 h 464"/>
                  <a:gd name="T36" fmla="*/ 144 w 560"/>
                  <a:gd name="T37" fmla="*/ 424 h 46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60" h="464">
                    <a:moveTo>
                      <a:pt x="144" y="424"/>
                    </a:moveTo>
                    <a:lnTo>
                      <a:pt x="32" y="408"/>
                    </a:lnTo>
                    <a:lnTo>
                      <a:pt x="0" y="400"/>
                    </a:lnTo>
                    <a:lnTo>
                      <a:pt x="16" y="304"/>
                    </a:lnTo>
                    <a:lnTo>
                      <a:pt x="56" y="56"/>
                    </a:lnTo>
                    <a:lnTo>
                      <a:pt x="64" y="0"/>
                    </a:lnTo>
                    <a:lnTo>
                      <a:pt x="144" y="16"/>
                    </a:lnTo>
                    <a:lnTo>
                      <a:pt x="344" y="40"/>
                    </a:lnTo>
                    <a:lnTo>
                      <a:pt x="560" y="64"/>
                    </a:lnTo>
                    <a:lnTo>
                      <a:pt x="544" y="264"/>
                    </a:lnTo>
                    <a:lnTo>
                      <a:pt x="520" y="464"/>
                    </a:lnTo>
                    <a:lnTo>
                      <a:pt x="480" y="464"/>
                    </a:lnTo>
                    <a:lnTo>
                      <a:pt x="344" y="448"/>
                    </a:lnTo>
                    <a:lnTo>
                      <a:pt x="160" y="424"/>
                    </a:lnTo>
                    <a:lnTo>
                      <a:pt x="144" y="42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0" name="Freeform 12"/>
              <p:cNvSpPr>
                <a:spLocks/>
              </p:cNvSpPr>
              <p:nvPr/>
            </p:nvSpPr>
            <p:spPr bwMode="auto">
              <a:xfrm>
                <a:off x="1891" y="2144"/>
                <a:ext cx="560" cy="584"/>
              </a:xfrm>
              <a:custGeom>
                <a:avLst/>
                <a:gdLst>
                  <a:gd name="T0" fmla="*/ 80 w 560"/>
                  <a:gd name="T1" fmla="*/ 536 h 584"/>
                  <a:gd name="T2" fmla="*/ 80 w 560"/>
                  <a:gd name="T3" fmla="*/ 536 h 584"/>
                  <a:gd name="T4" fmla="*/ 216 w 560"/>
                  <a:gd name="T5" fmla="*/ 552 h 584"/>
                  <a:gd name="T6" fmla="*/ 216 w 560"/>
                  <a:gd name="T7" fmla="*/ 552 h 584"/>
                  <a:gd name="T8" fmla="*/ 216 w 560"/>
                  <a:gd name="T9" fmla="*/ 544 h 584"/>
                  <a:gd name="T10" fmla="*/ 216 w 560"/>
                  <a:gd name="T11" fmla="*/ 544 h 584"/>
                  <a:gd name="T12" fmla="*/ 216 w 560"/>
                  <a:gd name="T13" fmla="*/ 528 h 584"/>
                  <a:gd name="T14" fmla="*/ 216 w 560"/>
                  <a:gd name="T15" fmla="*/ 528 h 584"/>
                  <a:gd name="T16" fmla="*/ 520 w 560"/>
                  <a:gd name="T17" fmla="*/ 560 h 584"/>
                  <a:gd name="T18" fmla="*/ 520 w 560"/>
                  <a:gd name="T19" fmla="*/ 560 h 584"/>
                  <a:gd name="T20" fmla="*/ 552 w 560"/>
                  <a:gd name="T21" fmla="*/ 96 h 584"/>
                  <a:gd name="T22" fmla="*/ 560 w 560"/>
                  <a:gd name="T23" fmla="*/ 48 h 584"/>
                  <a:gd name="T24" fmla="*/ 560 w 560"/>
                  <a:gd name="T25" fmla="*/ 48 h 584"/>
                  <a:gd name="T26" fmla="*/ 512 w 560"/>
                  <a:gd name="T27" fmla="*/ 48 h 584"/>
                  <a:gd name="T28" fmla="*/ 328 w 560"/>
                  <a:gd name="T29" fmla="*/ 32 h 584"/>
                  <a:gd name="T30" fmla="*/ 128 w 560"/>
                  <a:gd name="T31" fmla="*/ 8 h 584"/>
                  <a:gd name="T32" fmla="*/ 80 w 560"/>
                  <a:gd name="T33" fmla="*/ 0 h 584"/>
                  <a:gd name="T34" fmla="*/ 80 w 560"/>
                  <a:gd name="T35" fmla="*/ 0 h 584"/>
                  <a:gd name="T36" fmla="*/ 0 w 560"/>
                  <a:gd name="T37" fmla="*/ 568 h 584"/>
                  <a:gd name="T38" fmla="*/ 0 w 560"/>
                  <a:gd name="T39" fmla="*/ 568 h 584"/>
                  <a:gd name="T40" fmla="*/ 72 w 560"/>
                  <a:gd name="T41" fmla="*/ 584 h 584"/>
                  <a:gd name="T42" fmla="*/ 72 w 560"/>
                  <a:gd name="T43" fmla="*/ 584 h 584"/>
                  <a:gd name="T44" fmla="*/ 80 w 560"/>
                  <a:gd name="T45" fmla="*/ 536 h 58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560" h="584">
                    <a:moveTo>
                      <a:pt x="80" y="536"/>
                    </a:moveTo>
                    <a:lnTo>
                      <a:pt x="80" y="536"/>
                    </a:lnTo>
                    <a:lnTo>
                      <a:pt x="216" y="552"/>
                    </a:lnTo>
                    <a:lnTo>
                      <a:pt x="216" y="544"/>
                    </a:lnTo>
                    <a:lnTo>
                      <a:pt x="216" y="528"/>
                    </a:lnTo>
                    <a:lnTo>
                      <a:pt x="520" y="560"/>
                    </a:lnTo>
                    <a:lnTo>
                      <a:pt x="552" y="96"/>
                    </a:lnTo>
                    <a:lnTo>
                      <a:pt x="560" y="48"/>
                    </a:lnTo>
                    <a:lnTo>
                      <a:pt x="512" y="48"/>
                    </a:lnTo>
                    <a:lnTo>
                      <a:pt x="328" y="32"/>
                    </a:lnTo>
                    <a:lnTo>
                      <a:pt x="128" y="8"/>
                    </a:lnTo>
                    <a:lnTo>
                      <a:pt x="80" y="0"/>
                    </a:lnTo>
                    <a:lnTo>
                      <a:pt x="0" y="568"/>
                    </a:lnTo>
                    <a:lnTo>
                      <a:pt x="72" y="584"/>
                    </a:lnTo>
                    <a:lnTo>
                      <a:pt x="80" y="53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1" name="Freeform 13"/>
              <p:cNvSpPr>
                <a:spLocks/>
              </p:cNvSpPr>
              <p:nvPr/>
            </p:nvSpPr>
            <p:spPr bwMode="auto">
              <a:xfrm>
                <a:off x="1651" y="856"/>
                <a:ext cx="816" cy="520"/>
              </a:xfrm>
              <a:custGeom>
                <a:avLst/>
                <a:gdLst>
                  <a:gd name="T0" fmla="*/ 568 w 816"/>
                  <a:gd name="T1" fmla="*/ 496 h 520"/>
                  <a:gd name="T2" fmla="*/ 784 w 816"/>
                  <a:gd name="T3" fmla="*/ 520 h 520"/>
                  <a:gd name="T4" fmla="*/ 816 w 816"/>
                  <a:gd name="T5" fmla="*/ 112 h 520"/>
                  <a:gd name="T6" fmla="*/ 328 w 816"/>
                  <a:gd name="T7" fmla="*/ 56 h 520"/>
                  <a:gd name="T8" fmla="*/ 16 w 816"/>
                  <a:gd name="T9" fmla="*/ 0 h 520"/>
                  <a:gd name="T10" fmla="*/ 0 w 816"/>
                  <a:gd name="T11" fmla="*/ 96 h 520"/>
                  <a:gd name="T12" fmla="*/ 8 w 816"/>
                  <a:gd name="T13" fmla="*/ 112 h 520"/>
                  <a:gd name="T14" fmla="*/ 16 w 816"/>
                  <a:gd name="T15" fmla="*/ 144 h 520"/>
                  <a:gd name="T16" fmla="*/ 8 w 816"/>
                  <a:gd name="T17" fmla="*/ 144 h 520"/>
                  <a:gd name="T18" fmla="*/ 16 w 816"/>
                  <a:gd name="T19" fmla="*/ 152 h 520"/>
                  <a:gd name="T20" fmla="*/ 8 w 816"/>
                  <a:gd name="T21" fmla="*/ 152 h 520"/>
                  <a:gd name="T22" fmla="*/ 8 w 816"/>
                  <a:gd name="T23" fmla="*/ 160 h 520"/>
                  <a:gd name="T24" fmla="*/ 24 w 816"/>
                  <a:gd name="T25" fmla="*/ 168 h 520"/>
                  <a:gd name="T26" fmla="*/ 24 w 816"/>
                  <a:gd name="T27" fmla="*/ 176 h 520"/>
                  <a:gd name="T28" fmla="*/ 40 w 816"/>
                  <a:gd name="T29" fmla="*/ 176 h 520"/>
                  <a:gd name="T30" fmla="*/ 48 w 816"/>
                  <a:gd name="T31" fmla="*/ 232 h 520"/>
                  <a:gd name="T32" fmla="*/ 56 w 816"/>
                  <a:gd name="T33" fmla="*/ 232 h 520"/>
                  <a:gd name="T34" fmla="*/ 56 w 816"/>
                  <a:gd name="T35" fmla="*/ 240 h 520"/>
                  <a:gd name="T36" fmla="*/ 64 w 816"/>
                  <a:gd name="T37" fmla="*/ 240 h 520"/>
                  <a:gd name="T38" fmla="*/ 72 w 816"/>
                  <a:gd name="T39" fmla="*/ 248 h 520"/>
                  <a:gd name="T40" fmla="*/ 72 w 816"/>
                  <a:gd name="T41" fmla="*/ 248 h 520"/>
                  <a:gd name="T42" fmla="*/ 88 w 816"/>
                  <a:gd name="T43" fmla="*/ 256 h 520"/>
                  <a:gd name="T44" fmla="*/ 80 w 816"/>
                  <a:gd name="T45" fmla="*/ 272 h 520"/>
                  <a:gd name="T46" fmla="*/ 80 w 816"/>
                  <a:gd name="T47" fmla="*/ 280 h 520"/>
                  <a:gd name="T48" fmla="*/ 72 w 816"/>
                  <a:gd name="T49" fmla="*/ 288 h 520"/>
                  <a:gd name="T50" fmla="*/ 72 w 816"/>
                  <a:gd name="T51" fmla="*/ 296 h 520"/>
                  <a:gd name="T52" fmla="*/ 72 w 816"/>
                  <a:gd name="T53" fmla="*/ 304 h 520"/>
                  <a:gd name="T54" fmla="*/ 72 w 816"/>
                  <a:gd name="T55" fmla="*/ 320 h 520"/>
                  <a:gd name="T56" fmla="*/ 64 w 816"/>
                  <a:gd name="T57" fmla="*/ 328 h 520"/>
                  <a:gd name="T58" fmla="*/ 56 w 816"/>
                  <a:gd name="T59" fmla="*/ 328 h 520"/>
                  <a:gd name="T60" fmla="*/ 56 w 816"/>
                  <a:gd name="T61" fmla="*/ 352 h 520"/>
                  <a:gd name="T62" fmla="*/ 56 w 816"/>
                  <a:gd name="T63" fmla="*/ 352 h 520"/>
                  <a:gd name="T64" fmla="*/ 56 w 816"/>
                  <a:gd name="T65" fmla="*/ 360 h 520"/>
                  <a:gd name="T66" fmla="*/ 64 w 816"/>
                  <a:gd name="T67" fmla="*/ 360 h 520"/>
                  <a:gd name="T68" fmla="*/ 64 w 816"/>
                  <a:gd name="T69" fmla="*/ 368 h 520"/>
                  <a:gd name="T70" fmla="*/ 80 w 816"/>
                  <a:gd name="T71" fmla="*/ 368 h 520"/>
                  <a:gd name="T72" fmla="*/ 96 w 816"/>
                  <a:gd name="T73" fmla="*/ 352 h 520"/>
                  <a:gd name="T74" fmla="*/ 104 w 816"/>
                  <a:gd name="T75" fmla="*/ 352 h 520"/>
                  <a:gd name="T76" fmla="*/ 104 w 816"/>
                  <a:gd name="T77" fmla="*/ 368 h 520"/>
                  <a:gd name="T78" fmla="*/ 104 w 816"/>
                  <a:gd name="T79" fmla="*/ 392 h 520"/>
                  <a:gd name="T80" fmla="*/ 120 w 816"/>
                  <a:gd name="T81" fmla="*/ 424 h 520"/>
                  <a:gd name="T82" fmla="*/ 112 w 816"/>
                  <a:gd name="T83" fmla="*/ 432 h 520"/>
                  <a:gd name="T84" fmla="*/ 120 w 816"/>
                  <a:gd name="T85" fmla="*/ 448 h 520"/>
                  <a:gd name="T86" fmla="*/ 136 w 816"/>
                  <a:gd name="T87" fmla="*/ 464 h 520"/>
                  <a:gd name="T88" fmla="*/ 136 w 816"/>
                  <a:gd name="T89" fmla="*/ 472 h 520"/>
                  <a:gd name="T90" fmla="*/ 144 w 816"/>
                  <a:gd name="T91" fmla="*/ 504 h 520"/>
                  <a:gd name="T92" fmla="*/ 152 w 816"/>
                  <a:gd name="T93" fmla="*/ 496 h 520"/>
                  <a:gd name="T94" fmla="*/ 168 w 816"/>
                  <a:gd name="T95" fmla="*/ 488 h 520"/>
                  <a:gd name="T96" fmla="*/ 176 w 816"/>
                  <a:gd name="T97" fmla="*/ 496 h 520"/>
                  <a:gd name="T98" fmla="*/ 192 w 816"/>
                  <a:gd name="T99" fmla="*/ 488 h 520"/>
                  <a:gd name="T100" fmla="*/ 200 w 816"/>
                  <a:gd name="T101" fmla="*/ 488 h 520"/>
                  <a:gd name="T102" fmla="*/ 200 w 816"/>
                  <a:gd name="T103" fmla="*/ 496 h 520"/>
                  <a:gd name="T104" fmla="*/ 224 w 816"/>
                  <a:gd name="T105" fmla="*/ 488 h 520"/>
                  <a:gd name="T106" fmla="*/ 232 w 816"/>
                  <a:gd name="T107" fmla="*/ 496 h 520"/>
                  <a:gd name="T108" fmla="*/ 240 w 816"/>
                  <a:gd name="T109" fmla="*/ 496 h 520"/>
                  <a:gd name="T110" fmla="*/ 248 w 816"/>
                  <a:gd name="T111" fmla="*/ 496 h 520"/>
                  <a:gd name="T112" fmla="*/ 256 w 816"/>
                  <a:gd name="T113" fmla="*/ 480 h 520"/>
                  <a:gd name="T114" fmla="*/ 264 w 816"/>
                  <a:gd name="T115" fmla="*/ 480 h 520"/>
                  <a:gd name="T116" fmla="*/ 280 w 816"/>
                  <a:gd name="T117" fmla="*/ 512 h 520"/>
                  <a:gd name="T118" fmla="*/ 288 w 816"/>
                  <a:gd name="T119" fmla="*/ 456 h 520"/>
                  <a:gd name="T120" fmla="*/ 368 w 816"/>
                  <a:gd name="T121" fmla="*/ 472 h 52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816" h="520">
                    <a:moveTo>
                      <a:pt x="368" y="472"/>
                    </a:moveTo>
                    <a:lnTo>
                      <a:pt x="568" y="496"/>
                    </a:lnTo>
                    <a:lnTo>
                      <a:pt x="784" y="520"/>
                    </a:lnTo>
                    <a:lnTo>
                      <a:pt x="816" y="112"/>
                    </a:lnTo>
                    <a:lnTo>
                      <a:pt x="696" y="112"/>
                    </a:lnTo>
                    <a:lnTo>
                      <a:pt x="328" y="56"/>
                    </a:lnTo>
                    <a:lnTo>
                      <a:pt x="88" y="16"/>
                    </a:lnTo>
                    <a:lnTo>
                      <a:pt x="16" y="0"/>
                    </a:lnTo>
                    <a:lnTo>
                      <a:pt x="0" y="96"/>
                    </a:lnTo>
                    <a:lnTo>
                      <a:pt x="8" y="112"/>
                    </a:lnTo>
                    <a:lnTo>
                      <a:pt x="16" y="136"/>
                    </a:lnTo>
                    <a:lnTo>
                      <a:pt x="16" y="144"/>
                    </a:lnTo>
                    <a:lnTo>
                      <a:pt x="8" y="144"/>
                    </a:lnTo>
                    <a:lnTo>
                      <a:pt x="16" y="152"/>
                    </a:lnTo>
                    <a:lnTo>
                      <a:pt x="8" y="152"/>
                    </a:lnTo>
                    <a:lnTo>
                      <a:pt x="8" y="160"/>
                    </a:lnTo>
                    <a:lnTo>
                      <a:pt x="24" y="168"/>
                    </a:lnTo>
                    <a:lnTo>
                      <a:pt x="24" y="176"/>
                    </a:lnTo>
                    <a:lnTo>
                      <a:pt x="40" y="176"/>
                    </a:lnTo>
                    <a:lnTo>
                      <a:pt x="48" y="216"/>
                    </a:lnTo>
                    <a:lnTo>
                      <a:pt x="48" y="232"/>
                    </a:lnTo>
                    <a:lnTo>
                      <a:pt x="56" y="232"/>
                    </a:lnTo>
                    <a:lnTo>
                      <a:pt x="56" y="240"/>
                    </a:lnTo>
                    <a:lnTo>
                      <a:pt x="64" y="240"/>
                    </a:lnTo>
                    <a:lnTo>
                      <a:pt x="72" y="248"/>
                    </a:lnTo>
                    <a:lnTo>
                      <a:pt x="88" y="248"/>
                    </a:lnTo>
                    <a:lnTo>
                      <a:pt x="88" y="256"/>
                    </a:lnTo>
                    <a:lnTo>
                      <a:pt x="80" y="272"/>
                    </a:lnTo>
                    <a:lnTo>
                      <a:pt x="80" y="280"/>
                    </a:lnTo>
                    <a:lnTo>
                      <a:pt x="72" y="288"/>
                    </a:lnTo>
                    <a:lnTo>
                      <a:pt x="72" y="296"/>
                    </a:lnTo>
                    <a:lnTo>
                      <a:pt x="72" y="304"/>
                    </a:lnTo>
                    <a:lnTo>
                      <a:pt x="64" y="312"/>
                    </a:lnTo>
                    <a:lnTo>
                      <a:pt x="72" y="320"/>
                    </a:lnTo>
                    <a:lnTo>
                      <a:pt x="64" y="328"/>
                    </a:lnTo>
                    <a:lnTo>
                      <a:pt x="56" y="328"/>
                    </a:lnTo>
                    <a:lnTo>
                      <a:pt x="56" y="344"/>
                    </a:lnTo>
                    <a:lnTo>
                      <a:pt x="56" y="352"/>
                    </a:lnTo>
                    <a:lnTo>
                      <a:pt x="56" y="360"/>
                    </a:lnTo>
                    <a:lnTo>
                      <a:pt x="64" y="360"/>
                    </a:lnTo>
                    <a:lnTo>
                      <a:pt x="64" y="368"/>
                    </a:lnTo>
                    <a:lnTo>
                      <a:pt x="80" y="368"/>
                    </a:lnTo>
                    <a:lnTo>
                      <a:pt x="96" y="352"/>
                    </a:lnTo>
                    <a:lnTo>
                      <a:pt x="104" y="352"/>
                    </a:lnTo>
                    <a:lnTo>
                      <a:pt x="104" y="368"/>
                    </a:lnTo>
                    <a:lnTo>
                      <a:pt x="104" y="376"/>
                    </a:lnTo>
                    <a:lnTo>
                      <a:pt x="104" y="392"/>
                    </a:lnTo>
                    <a:lnTo>
                      <a:pt x="112" y="408"/>
                    </a:lnTo>
                    <a:lnTo>
                      <a:pt x="120" y="424"/>
                    </a:lnTo>
                    <a:lnTo>
                      <a:pt x="120" y="432"/>
                    </a:lnTo>
                    <a:lnTo>
                      <a:pt x="112" y="432"/>
                    </a:lnTo>
                    <a:lnTo>
                      <a:pt x="112" y="440"/>
                    </a:lnTo>
                    <a:lnTo>
                      <a:pt x="120" y="448"/>
                    </a:lnTo>
                    <a:lnTo>
                      <a:pt x="128" y="448"/>
                    </a:lnTo>
                    <a:lnTo>
                      <a:pt x="136" y="464"/>
                    </a:lnTo>
                    <a:lnTo>
                      <a:pt x="136" y="472"/>
                    </a:lnTo>
                    <a:lnTo>
                      <a:pt x="144" y="496"/>
                    </a:lnTo>
                    <a:lnTo>
                      <a:pt x="144" y="504"/>
                    </a:lnTo>
                    <a:lnTo>
                      <a:pt x="152" y="504"/>
                    </a:lnTo>
                    <a:lnTo>
                      <a:pt x="152" y="496"/>
                    </a:lnTo>
                    <a:lnTo>
                      <a:pt x="160" y="488"/>
                    </a:lnTo>
                    <a:lnTo>
                      <a:pt x="168" y="488"/>
                    </a:lnTo>
                    <a:lnTo>
                      <a:pt x="176" y="496"/>
                    </a:lnTo>
                    <a:lnTo>
                      <a:pt x="184" y="496"/>
                    </a:lnTo>
                    <a:lnTo>
                      <a:pt x="192" y="488"/>
                    </a:lnTo>
                    <a:lnTo>
                      <a:pt x="200" y="488"/>
                    </a:lnTo>
                    <a:lnTo>
                      <a:pt x="200" y="496"/>
                    </a:lnTo>
                    <a:lnTo>
                      <a:pt x="208" y="496"/>
                    </a:lnTo>
                    <a:lnTo>
                      <a:pt x="224" y="488"/>
                    </a:lnTo>
                    <a:lnTo>
                      <a:pt x="232" y="496"/>
                    </a:lnTo>
                    <a:lnTo>
                      <a:pt x="240" y="496"/>
                    </a:lnTo>
                    <a:lnTo>
                      <a:pt x="248" y="496"/>
                    </a:lnTo>
                    <a:lnTo>
                      <a:pt x="256" y="480"/>
                    </a:lnTo>
                    <a:lnTo>
                      <a:pt x="264" y="480"/>
                    </a:lnTo>
                    <a:lnTo>
                      <a:pt x="272" y="496"/>
                    </a:lnTo>
                    <a:lnTo>
                      <a:pt x="280" y="512"/>
                    </a:lnTo>
                    <a:lnTo>
                      <a:pt x="288" y="456"/>
                    </a:lnTo>
                    <a:lnTo>
                      <a:pt x="368" y="47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2" name="Freeform 14"/>
              <p:cNvSpPr>
                <a:spLocks/>
              </p:cNvSpPr>
              <p:nvPr/>
            </p:nvSpPr>
            <p:spPr bwMode="auto">
              <a:xfrm>
                <a:off x="1971" y="1736"/>
                <a:ext cx="584" cy="464"/>
              </a:xfrm>
              <a:custGeom>
                <a:avLst/>
                <a:gdLst>
                  <a:gd name="T0" fmla="*/ 432 w 584"/>
                  <a:gd name="T1" fmla="*/ 456 h 464"/>
                  <a:gd name="T2" fmla="*/ 248 w 584"/>
                  <a:gd name="T3" fmla="*/ 440 h 464"/>
                  <a:gd name="T4" fmla="*/ 48 w 584"/>
                  <a:gd name="T5" fmla="*/ 416 h 464"/>
                  <a:gd name="T6" fmla="*/ 0 w 584"/>
                  <a:gd name="T7" fmla="*/ 408 h 464"/>
                  <a:gd name="T8" fmla="*/ 0 w 584"/>
                  <a:gd name="T9" fmla="*/ 408 h 464"/>
                  <a:gd name="T10" fmla="*/ 56 w 584"/>
                  <a:gd name="T11" fmla="*/ 0 h 464"/>
                  <a:gd name="T12" fmla="*/ 56 w 584"/>
                  <a:gd name="T13" fmla="*/ 0 h 464"/>
                  <a:gd name="T14" fmla="*/ 248 w 584"/>
                  <a:gd name="T15" fmla="*/ 24 h 464"/>
                  <a:gd name="T16" fmla="*/ 384 w 584"/>
                  <a:gd name="T17" fmla="*/ 40 h 464"/>
                  <a:gd name="T18" fmla="*/ 424 w 584"/>
                  <a:gd name="T19" fmla="*/ 40 h 464"/>
                  <a:gd name="T20" fmla="*/ 424 w 584"/>
                  <a:gd name="T21" fmla="*/ 40 h 464"/>
                  <a:gd name="T22" fmla="*/ 584 w 584"/>
                  <a:gd name="T23" fmla="*/ 56 h 464"/>
                  <a:gd name="T24" fmla="*/ 584 w 584"/>
                  <a:gd name="T25" fmla="*/ 56 h 464"/>
                  <a:gd name="T26" fmla="*/ 576 w 584"/>
                  <a:gd name="T27" fmla="*/ 152 h 464"/>
                  <a:gd name="T28" fmla="*/ 552 w 584"/>
                  <a:gd name="T29" fmla="*/ 464 h 464"/>
                  <a:gd name="T30" fmla="*/ 552 w 584"/>
                  <a:gd name="T31" fmla="*/ 464 h 464"/>
                  <a:gd name="T32" fmla="*/ 480 w 584"/>
                  <a:gd name="T33" fmla="*/ 456 h 464"/>
                  <a:gd name="T34" fmla="*/ 432 w 584"/>
                  <a:gd name="T35" fmla="*/ 456 h 46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584" h="464">
                    <a:moveTo>
                      <a:pt x="432" y="456"/>
                    </a:moveTo>
                    <a:lnTo>
                      <a:pt x="248" y="440"/>
                    </a:lnTo>
                    <a:lnTo>
                      <a:pt x="48" y="416"/>
                    </a:lnTo>
                    <a:lnTo>
                      <a:pt x="0" y="408"/>
                    </a:lnTo>
                    <a:lnTo>
                      <a:pt x="56" y="0"/>
                    </a:lnTo>
                    <a:lnTo>
                      <a:pt x="248" y="24"/>
                    </a:lnTo>
                    <a:lnTo>
                      <a:pt x="384" y="40"/>
                    </a:lnTo>
                    <a:lnTo>
                      <a:pt x="424" y="40"/>
                    </a:lnTo>
                    <a:lnTo>
                      <a:pt x="584" y="56"/>
                    </a:lnTo>
                    <a:lnTo>
                      <a:pt x="576" y="152"/>
                    </a:lnTo>
                    <a:lnTo>
                      <a:pt x="552" y="464"/>
                    </a:lnTo>
                    <a:lnTo>
                      <a:pt x="480" y="456"/>
                    </a:lnTo>
                    <a:lnTo>
                      <a:pt x="432" y="45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3" name="Freeform 15"/>
              <p:cNvSpPr>
                <a:spLocks/>
              </p:cNvSpPr>
              <p:nvPr/>
            </p:nvSpPr>
            <p:spPr bwMode="auto">
              <a:xfrm>
                <a:off x="2443" y="968"/>
                <a:ext cx="529" cy="336"/>
              </a:xfrm>
              <a:custGeom>
                <a:avLst/>
                <a:gdLst>
                  <a:gd name="T0" fmla="*/ 0 w 529"/>
                  <a:gd name="T1" fmla="*/ 312 h 336"/>
                  <a:gd name="T2" fmla="*/ 0 w 529"/>
                  <a:gd name="T3" fmla="*/ 304 h 336"/>
                  <a:gd name="T4" fmla="*/ 0 w 529"/>
                  <a:gd name="T5" fmla="*/ 288 h 336"/>
                  <a:gd name="T6" fmla="*/ 16 w 529"/>
                  <a:gd name="T7" fmla="*/ 96 h 336"/>
                  <a:gd name="T8" fmla="*/ 24 w 529"/>
                  <a:gd name="T9" fmla="*/ 0 h 336"/>
                  <a:gd name="T10" fmla="*/ 24 w 529"/>
                  <a:gd name="T11" fmla="*/ 8 h 336"/>
                  <a:gd name="T12" fmla="*/ 32 w 529"/>
                  <a:gd name="T13" fmla="*/ 8 h 336"/>
                  <a:gd name="T14" fmla="*/ 280 w 529"/>
                  <a:gd name="T15" fmla="*/ 16 h 336"/>
                  <a:gd name="T16" fmla="*/ 441 w 529"/>
                  <a:gd name="T17" fmla="*/ 24 h 336"/>
                  <a:gd name="T18" fmla="*/ 473 w 529"/>
                  <a:gd name="T19" fmla="*/ 24 h 336"/>
                  <a:gd name="T20" fmla="*/ 481 w 529"/>
                  <a:gd name="T21" fmla="*/ 24 h 336"/>
                  <a:gd name="T22" fmla="*/ 481 w 529"/>
                  <a:gd name="T23" fmla="*/ 24 h 336"/>
                  <a:gd name="T24" fmla="*/ 489 w 529"/>
                  <a:gd name="T25" fmla="*/ 56 h 336"/>
                  <a:gd name="T26" fmla="*/ 489 w 529"/>
                  <a:gd name="T27" fmla="*/ 56 h 336"/>
                  <a:gd name="T28" fmla="*/ 489 w 529"/>
                  <a:gd name="T29" fmla="*/ 72 h 336"/>
                  <a:gd name="T30" fmla="*/ 489 w 529"/>
                  <a:gd name="T31" fmla="*/ 112 h 336"/>
                  <a:gd name="T32" fmla="*/ 489 w 529"/>
                  <a:gd name="T33" fmla="*/ 136 h 336"/>
                  <a:gd name="T34" fmla="*/ 497 w 529"/>
                  <a:gd name="T35" fmla="*/ 144 h 336"/>
                  <a:gd name="T36" fmla="*/ 497 w 529"/>
                  <a:gd name="T37" fmla="*/ 144 h 336"/>
                  <a:gd name="T38" fmla="*/ 505 w 529"/>
                  <a:gd name="T39" fmla="*/ 152 h 336"/>
                  <a:gd name="T40" fmla="*/ 505 w 529"/>
                  <a:gd name="T41" fmla="*/ 184 h 336"/>
                  <a:gd name="T42" fmla="*/ 505 w 529"/>
                  <a:gd name="T43" fmla="*/ 200 h 336"/>
                  <a:gd name="T44" fmla="*/ 505 w 529"/>
                  <a:gd name="T45" fmla="*/ 216 h 336"/>
                  <a:gd name="T46" fmla="*/ 505 w 529"/>
                  <a:gd name="T47" fmla="*/ 224 h 336"/>
                  <a:gd name="T48" fmla="*/ 505 w 529"/>
                  <a:gd name="T49" fmla="*/ 224 h 336"/>
                  <a:gd name="T50" fmla="*/ 513 w 529"/>
                  <a:gd name="T51" fmla="*/ 240 h 336"/>
                  <a:gd name="T52" fmla="*/ 513 w 529"/>
                  <a:gd name="T53" fmla="*/ 240 h 336"/>
                  <a:gd name="T54" fmla="*/ 513 w 529"/>
                  <a:gd name="T55" fmla="*/ 256 h 336"/>
                  <a:gd name="T56" fmla="*/ 513 w 529"/>
                  <a:gd name="T57" fmla="*/ 280 h 336"/>
                  <a:gd name="T58" fmla="*/ 513 w 529"/>
                  <a:gd name="T59" fmla="*/ 280 h 336"/>
                  <a:gd name="T60" fmla="*/ 521 w 529"/>
                  <a:gd name="T61" fmla="*/ 288 h 336"/>
                  <a:gd name="T62" fmla="*/ 529 w 529"/>
                  <a:gd name="T63" fmla="*/ 304 h 336"/>
                  <a:gd name="T64" fmla="*/ 529 w 529"/>
                  <a:gd name="T65" fmla="*/ 304 h 336"/>
                  <a:gd name="T66" fmla="*/ 529 w 529"/>
                  <a:gd name="T67" fmla="*/ 328 h 336"/>
                  <a:gd name="T68" fmla="*/ 529 w 529"/>
                  <a:gd name="T69" fmla="*/ 336 h 336"/>
                  <a:gd name="T70" fmla="*/ 505 w 529"/>
                  <a:gd name="T71" fmla="*/ 336 h 336"/>
                  <a:gd name="T72" fmla="*/ 296 w 529"/>
                  <a:gd name="T73" fmla="*/ 328 h 336"/>
                  <a:gd name="T74" fmla="*/ 16 w 529"/>
                  <a:gd name="T75" fmla="*/ 312 h 336"/>
                  <a:gd name="T76" fmla="*/ 0 w 529"/>
                  <a:gd name="T77" fmla="*/ 312 h 3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29" h="336">
                    <a:moveTo>
                      <a:pt x="0" y="312"/>
                    </a:moveTo>
                    <a:lnTo>
                      <a:pt x="0" y="304"/>
                    </a:lnTo>
                    <a:lnTo>
                      <a:pt x="0" y="288"/>
                    </a:lnTo>
                    <a:lnTo>
                      <a:pt x="16" y="96"/>
                    </a:lnTo>
                    <a:lnTo>
                      <a:pt x="24" y="0"/>
                    </a:lnTo>
                    <a:lnTo>
                      <a:pt x="24" y="8"/>
                    </a:lnTo>
                    <a:lnTo>
                      <a:pt x="32" y="8"/>
                    </a:lnTo>
                    <a:lnTo>
                      <a:pt x="280" y="16"/>
                    </a:lnTo>
                    <a:lnTo>
                      <a:pt x="441" y="24"/>
                    </a:lnTo>
                    <a:lnTo>
                      <a:pt x="473" y="24"/>
                    </a:lnTo>
                    <a:lnTo>
                      <a:pt x="481" y="24"/>
                    </a:lnTo>
                    <a:lnTo>
                      <a:pt x="489" y="56"/>
                    </a:lnTo>
                    <a:lnTo>
                      <a:pt x="489" y="72"/>
                    </a:lnTo>
                    <a:lnTo>
                      <a:pt x="489" y="112"/>
                    </a:lnTo>
                    <a:lnTo>
                      <a:pt x="489" y="136"/>
                    </a:lnTo>
                    <a:lnTo>
                      <a:pt x="497" y="144"/>
                    </a:lnTo>
                    <a:lnTo>
                      <a:pt x="505" y="152"/>
                    </a:lnTo>
                    <a:lnTo>
                      <a:pt x="505" y="184"/>
                    </a:lnTo>
                    <a:lnTo>
                      <a:pt x="505" y="200"/>
                    </a:lnTo>
                    <a:lnTo>
                      <a:pt x="505" y="216"/>
                    </a:lnTo>
                    <a:lnTo>
                      <a:pt x="505" y="224"/>
                    </a:lnTo>
                    <a:lnTo>
                      <a:pt x="513" y="240"/>
                    </a:lnTo>
                    <a:lnTo>
                      <a:pt x="513" y="256"/>
                    </a:lnTo>
                    <a:lnTo>
                      <a:pt x="513" y="280"/>
                    </a:lnTo>
                    <a:lnTo>
                      <a:pt x="521" y="288"/>
                    </a:lnTo>
                    <a:lnTo>
                      <a:pt x="529" y="304"/>
                    </a:lnTo>
                    <a:lnTo>
                      <a:pt x="529" y="328"/>
                    </a:lnTo>
                    <a:lnTo>
                      <a:pt x="529" y="336"/>
                    </a:lnTo>
                    <a:lnTo>
                      <a:pt x="505" y="336"/>
                    </a:lnTo>
                    <a:lnTo>
                      <a:pt x="296" y="328"/>
                    </a:lnTo>
                    <a:lnTo>
                      <a:pt x="16" y="312"/>
                    </a:lnTo>
                    <a:lnTo>
                      <a:pt x="0" y="31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4" name="Freeform 16"/>
              <p:cNvSpPr>
                <a:spLocks/>
              </p:cNvSpPr>
              <p:nvPr/>
            </p:nvSpPr>
            <p:spPr bwMode="auto">
              <a:xfrm>
                <a:off x="2419" y="1280"/>
                <a:ext cx="561" cy="384"/>
              </a:xfrm>
              <a:custGeom>
                <a:avLst/>
                <a:gdLst>
                  <a:gd name="T0" fmla="*/ 432 w 561"/>
                  <a:gd name="T1" fmla="*/ 336 h 384"/>
                  <a:gd name="T2" fmla="*/ 440 w 561"/>
                  <a:gd name="T3" fmla="*/ 344 h 384"/>
                  <a:gd name="T4" fmla="*/ 456 w 561"/>
                  <a:gd name="T5" fmla="*/ 328 h 384"/>
                  <a:gd name="T6" fmla="*/ 497 w 561"/>
                  <a:gd name="T7" fmla="*/ 328 h 384"/>
                  <a:gd name="T8" fmla="*/ 505 w 561"/>
                  <a:gd name="T9" fmla="*/ 336 h 384"/>
                  <a:gd name="T10" fmla="*/ 513 w 561"/>
                  <a:gd name="T11" fmla="*/ 344 h 384"/>
                  <a:gd name="T12" fmla="*/ 529 w 561"/>
                  <a:gd name="T13" fmla="*/ 344 h 384"/>
                  <a:gd name="T14" fmla="*/ 553 w 561"/>
                  <a:gd name="T15" fmla="*/ 376 h 384"/>
                  <a:gd name="T16" fmla="*/ 561 w 561"/>
                  <a:gd name="T17" fmla="*/ 384 h 384"/>
                  <a:gd name="T18" fmla="*/ 561 w 561"/>
                  <a:gd name="T19" fmla="*/ 376 h 384"/>
                  <a:gd name="T20" fmla="*/ 553 w 561"/>
                  <a:gd name="T21" fmla="*/ 360 h 384"/>
                  <a:gd name="T22" fmla="*/ 545 w 561"/>
                  <a:gd name="T23" fmla="*/ 344 h 384"/>
                  <a:gd name="T24" fmla="*/ 561 w 561"/>
                  <a:gd name="T25" fmla="*/ 296 h 384"/>
                  <a:gd name="T26" fmla="*/ 545 w 561"/>
                  <a:gd name="T27" fmla="*/ 296 h 384"/>
                  <a:gd name="T28" fmla="*/ 545 w 561"/>
                  <a:gd name="T29" fmla="*/ 288 h 384"/>
                  <a:gd name="T30" fmla="*/ 553 w 561"/>
                  <a:gd name="T31" fmla="*/ 288 h 384"/>
                  <a:gd name="T32" fmla="*/ 545 w 561"/>
                  <a:gd name="T33" fmla="*/ 272 h 384"/>
                  <a:gd name="T34" fmla="*/ 545 w 561"/>
                  <a:gd name="T35" fmla="*/ 264 h 384"/>
                  <a:gd name="T36" fmla="*/ 561 w 561"/>
                  <a:gd name="T37" fmla="*/ 264 h 384"/>
                  <a:gd name="T38" fmla="*/ 561 w 561"/>
                  <a:gd name="T39" fmla="*/ 80 h 384"/>
                  <a:gd name="T40" fmla="*/ 537 w 561"/>
                  <a:gd name="T41" fmla="*/ 64 h 384"/>
                  <a:gd name="T42" fmla="*/ 529 w 561"/>
                  <a:gd name="T43" fmla="*/ 48 h 384"/>
                  <a:gd name="T44" fmla="*/ 537 w 561"/>
                  <a:gd name="T45" fmla="*/ 40 h 384"/>
                  <a:gd name="T46" fmla="*/ 553 w 561"/>
                  <a:gd name="T47" fmla="*/ 24 h 384"/>
                  <a:gd name="T48" fmla="*/ 553 w 561"/>
                  <a:gd name="T49" fmla="*/ 16 h 384"/>
                  <a:gd name="T50" fmla="*/ 529 w 561"/>
                  <a:gd name="T51" fmla="*/ 24 h 384"/>
                  <a:gd name="T52" fmla="*/ 40 w 561"/>
                  <a:gd name="T53" fmla="*/ 0 h 384"/>
                  <a:gd name="T54" fmla="*/ 24 w 561"/>
                  <a:gd name="T55" fmla="*/ 0 h 384"/>
                  <a:gd name="T56" fmla="*/ 16 w 561"/>
                  <a:gd name="T57" fmla="*/ 96 h 384"/>
                  <a:gd name="T58" fmla="*/ 0 w 561"/>
                  <a:gd name="T59" fmla="*/ 296 h 384"/>
                  <a:gd name="T60" fmla="*/ 208 w 561"/>
                  <a:gd name="T61" fmla="*/ 304 h 384"/>
                  <a:gd name="T62" fmla="*/ 400 w 561"/>
                  <a:gd name="T63" fmla="*/ 312 h 3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61" h="384">
                    <a:moveTo>
                      <a:pt x="400" y="312"/>
                    </a:moveTo>
                    <a:lnTo>
                      <a:pt x="432" y="336"/>
                    </a:lnTo>
                    <a:lnTo>
                      <a:pt x="440" y="344"/>
                    </a:lnTo>
                    <a:lnTo>
                      <a:pt x="448" y="336"/>
                    </a:lnTo>
                    <a:lnTo>
                      <a:pt x="456" y="328"/>
                    </a:lnTo>
                    <a:lnTo>
                      <a:pt x="497" y="328"/>
                    </a:lnTo>
                    <a:lnTo>
                      <a:pt x="505" y="336"/>
                    </a:lnTo>
                    <a:lnTo>
                      <a:pt x="513" y="344"/>
                    </a:lnTo>
                    <a:lnTo>
                      <a:pt x="521" y="344"/>
                    </a:lnTo>
                    <a:lnTo>
                      <a:pt x="529" y="344"/>
                    </a:lnTo>
                    <a:lnTo>
                      <a:pt x="545" y="360"/>
                    </a:lnTo>
                    <a:lnTo>
                      <a:pt x="553" y="376"/>
                    </a:lnTo>
                    <a:lnTo>
                      <a:pt x="553" y="384"/>
                    </a:lnTo>
                    <a:lnTo>
                      <a:pt x="561" y="384"/>
                    </a:lnTo>
                    <a:lnTo>
                      <a:pt x="561" y="376"/>
                    </a:lnTo>
                    <a:lnTo>
                      <a:pt x="553" y="360"/>
                    </a:lnTo>
                    <a:lnTo>
                      <a:pt x="545" y="344"/>
                    </a:lnTo>
                    <a:lnTo>
                      <a:pt x="545" y="336"/>
                    </a:lnTo>
                    <a:lnTo>
                      <a:pt x="561" y="296"/>
                    </a:lnTo>
                    <a:lnTo>
                      <a:pt x="545" y="296"/>
                    </a:lnTo>
                    <a:lnTo>
                      <a:pt x="545" y="288"/>
                    </a:lnTo>
                    <a:lnTo>
                      <a:pt x="553" y="288"/>
                    </a:lnTo>
                    <a:lnTo>
                      <a:pt x="553" y="280"/>
                    </a:lnTo>
                    <a:lnTo>
                      <a:pt x="545" y="272"/>
                    </a:lnTo>
                    <a:lnTo>
                      <a:pt x="545" y="264"/>
                    </a:lnTo>
                    <a:lnTo>
                      <a:pt x="561" y="264"/>
                    </a:lnTo>
                    <a:lnTo>
                      <a:pt x="561" y="80"/>
                    </a:lnTo>
                    <a:lnTo>
                      <a:pt x="553" y="80"/>
                    </a:lnTo>
                    <a:lnTo>
                      <a:pt x="537" y="64"/>
                    </a:lnTo>
                    <a:lnTo>
                      <a:pt x="529" y="56"/>
                    </a:lnTo>
                    <a:lnTo>
                      <a:pt x="529" y="48"/>
                    </a:lnTo>
                    <a:lnTo>
                      <a:pt x="537" y="48"/>
                    </a:lnTo>
                    <a:lnTo>
                      <a:pt x="537" y="40"/>
                    </a:lnTo>
                    <a:lnTo>
                      <a:pt x="553" y="24"/>
                    </a:lnTo>
                    <a:lnTo>
                      <a:pt x="545" y="24"/>
                    </a:lnTo>
                    <a:lnTo>
                      <a:pt x="553" y="16"/>
                    </a:lnTo>
                    <a:lnTo>
                      <a:pt x="553" y="24"/>
                    </a:lnTo>
                    <a:lnTo>
                      <a:pt x="529" y="24"/>
                    </a:lnTo>
                    <a:lnTo>
                      <a:pt x="320" y="16"/>
                    </a:lnTo>
                    <a:lnTo>
                      <a:pt x="40" y="0"/>
                    </a:lnTo>
                    <a:lnTo>
                      <a:pt x="24" y="0"/>
                    </a:lnTo>
                    <a:lnTo>
                      <a:pt x="16" y="96"/>
                    </a:lnTo>
                    <a:lnTo>
                      <a:pt x="0" y="296"/>
                    </a:lnTo>
                    <a:lnTo>
                      <a:pt x="8" y="296"/>
                    </a:lnTo>
                    <a:lnTo>
                      <a:pt x="208" y="304"/>
                    </a:lnTo>
                    <a:lnTo>
                      <a:pt x="352" y="312"/>
                    </a:lnTo>
                    <a:lnTo>
                      <a:pt x="400" y="312"/>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5" name="Freeform 17"/>
              <p:cNvSpPr>
                <a:spLocks/>
              </p:cNvSpPr>
              <p:nvPr/>
            </p:nvSpPr>
            <p:spPr bwMode="auto">
              <a:xfrm>
                <a:off x="2395" y="1576"/>
                <a:ext cx="665" cy="328"/>
              </a:xfrm>
              <a:custGeom>
                <a:avLst/>
                <a:gdLst>
                  <a:gd name="T0" fmla="*/ 665 w 665"/>
                  <a:gd name="T1" fmla="*/ 328 h 328"/>
                  <a:gd name="T2" fmla="*/ 649 w 665"/>
                  <a:gd name="T3" fmla="*/ 304 h 328"/>
                  <a:gd name="T4" fmla="*/ 649 w 665"/>
                  <a:gd name="T5" fmla="*/ 304 h 328"/>
                  <a:gd name="T6" fmla="*/ 641 w 665"/>
                  <a:gd name="T7" fmla="*/ 296 h 328"/>
                  <a:gd name="T8" fmla="*/ 641 w 665"/>
                  <a:gd name="T9" fmla="*/ 296 h 328"/>
                  <a:gd name="T10" fmla="*/ 641 w 665"/>
                  <a:gd name="T11" fmla="*/ 288 h 328"/>
                  <a:gd name="T12" fmla="*/ 633 w 665"/>
                  <a:gd name="T13" fmla="*/ 264 h 328"/>
                  <a:gd name="T14" fmla="*/ 625 w 665"/>
                  <a:gd name="T15" fmla="*/ 264 h 328"/>
                  <a:gd name="T16" fmla="*/ 625 w 665"/>
                  <a:gd name="T17" fmla="*/ 232 h 328"/>
                  <a:gd name="T18" fmla="*/ 625 w 665"/>
                  <a:gd name="T19" fmla="*/ 224 h 328"/>
                  <a:gd name="T20" fmla="*/ 625 w 665"/>
                  <a:gd name="T21" fmla="*/ 216 h 328"/>
                  <a:gd name="T22" fmla="*/ 625 w 665"/>
                  <a:gd name="T23" fmla="*/ 216 h 328"/>
                  <a:gd name="T24" fmla="*/ 625 w 665"/>
                  <a:gd name="T25" fmla="*/ 208 h 328"/>
                  <a:gd name="T26" fmla="*/ 625 w 665"/>
                  <a:gd name="T27" fmla="*/ 208 h 328"/>
                  <a:gd name="T28" fmla="*/ 617 w 665"/>
                  <a:gd name="T29" fmla="*/ 184 h 328"/>
                  <a:gd name="T30" fmla="*/ 617 w 665"/>
                  <a:gd name="T31" fmla="*/ 176 h 328"/>
                  <a:gd name="T32" fmla="*/ 609 w 665"/>
                  <a:gd name="T33" fmla="*/ 176 h 328"/>
                  <a:gd name="T34" fmla="*/ 609 w 665"/>
                  <a:gd name="T35" fmla="*/ 160 h 328"/>
                  <a:gd name="T36" fmla="*/ 609 w 665"/>
                  <a:gd name="T37" fmla="*/ 128 h 328"/>
                  <a:gd name="T38" fmla="*/ 593 w 665"/>
                  <a:gd name="T39" fmla="*/ 120 h 328"/>
                  <a:gd name="T40" fmla="*/ 585 w 665"/>
                  <a:gd name="T41" fmla="*/ 112 h 328"/>
                  <a:gd name="T42" fmla="*/ 585 w 665"/>
                  <a:gd name="T43" fmla="*/ 104 h 328"/>
                  <a:gd name="T44" fmla="*/ 585 w 665"/>
                  <a:gd name="T45" fmla="*/ 104 h 328"/>
                  <a:gd name="T46" fmla="*/ 585 w 665"/>
                  <a:gd name="T47" fmla="*/ 96 h 328"/>
                  <a:gd name="T48" fmla="*/ 585 w 665"/>
                  <a:gd name="T49" fmla="*/ 88 h 328"/>
                  <a:gd name="T50" fmla="*/ 585 w 665"/>
                  <a:gd name="T51" fmla="*/ 88 h 328"/>
                  <a:gd name="T52" fmla="*/ 585 w 665"/>
                  <a:gd name="T53" fmla="*/ 88 h 328"/>
                  <a:gd name="T54" fmla="*/ 569 w 665"/>
                  <a:gd name="T55" fmla="*/ 72 h 328"/>
                  <a:gd name="T56" fmla="*/ 569 w 665"/>
                  <a:gd name="T57" fmla="*/ 64 h 328"/>
                  <a:gd name="T58" fmla="*/ 553 w 665"/>
                  <a:gd name="T59" fmla="*/ 48 h 328"/>
                  <a:gd name="T60" fmla="*/ 545 w 665"/>
                  <a:gd name="T61" fmla="*/ 48 h 328"/>
                  <a:gd name="T62" fmla="*/ 537 w 665"/>
                  <a:gd name="T63" fmla="*/ 48 h 328"/>
                  <a:gd name="T64" fmla="*/ 529 w 665"/>
                  <a:gd name="T65" fmla="*/ 40 h 328"/>
                  <a:gd name="T66" fmla="*/ 529 w 665"/>
                  <a:gd name="T67" fmla="*/ 40 h 328"/>
                  <a:gd name="T68" fmla="*/ 521 w 665"/>
                  <a:gd name="T69" fmla="*/ 32 h 328"/>
                  <a:gd name="T70" fmla="*/ 521 w 665"/>
                  <a:gd name="T71" fmla="*/ 32 h 328"/>
                  <a:gd name="T72" fmla="*/ 480 w 665"/>
                  <a:gd name="T73" fmla="*/ 32 h 328"/>
                  <a:gd name="T74" fmla="*/ 480 w 665"/>
                  <a:gd name="T75" fmla="*/ 32 h 328"/>
                  <a:gd name="T76" fmla="*/ 472 w 665"/>
                  <a:gd name="T77" fmla="*/ 40 h 328"/>
                  <a:gd name="T78" fmla="*/ 464 w 665"/>
                  <a:gd name="T79" fmla="*/ 48 h 328"/>
                  <a:gd name="T80" fmla="*/ 464 w 665"/>
                  <a:gd name="T81" fmla="*/ 48 h 328"/>
                  <a:gd name="T82" fmla="*/ 456 w 665"/>
                  <a:gd name="T83" fmla="*/ 40 h 328"/>
                  <a:gd name="T84" fmla="*/ 424 w 665"/>
                  <a:gd name="T85" fmla="*/ 16 h 328"/>
                  <a:gd name="T86" fmla="*/ 424 w 665"/>
                  <a:gd name="T87" fmla="*/ 16 h 328"/>
                  <a:gd name="T88" fmla="*/ 303 w 665"/>
                  <a:gd name="T89" fmla="*/ 12 h 328"/>
                  <a:gd name="T90" fmla="*/ 55 w 665"/>
                  <a:gd name="T91" fmla="*/ 0 h 328"/>
                  <a:gd name="T92" fmla="*/ 24 w 665"/>
                  <a:gd name="T93" fmla="*/ 0 h 328"/>
                  <a:gd name="T94" fmla="*/ 24 w 665"/>
                  <a:gd name="T95" fmla="*/ 0 h 328"/>
                  <a:gd name="T96" fmla="*/ 0 w 665"/>
                  <a:gd name="T97" fmla="*/ 200 h 328"/>
                  <a:gd name="T98" fmla="*/ 0 w 665"/>
                  <a:gd name="T99" fmla="*/ 200 h 328"/>
                  <a:gd name="T100" fmla="*/ 160 w 665"/>
                  <a:gd name="T101" fmla="*/ 216 h 328"/>
                  <a:gd name="T102" fmla="*/ 160 w 665"/>
                  <a:gd name="T103" fmla="*/ 216 h 328"/>
                  <a:gd name="T104" fmla="*/ 152 w 665"/>
                  <a:gd name="T105" fmla="*/ 312 h 328"/>
                  <a:gd name="T106" fmla="*/ 152 w 665"/>
                  <a:gd name="T107" fmla="*/ 312 h 328"/>
                  <a:gd name="T108" fmla="*/ 184 w 665"/>
                  <a:gd name="T109" fmla="*/ 320 h 328"/>
                  <a:gd name="T110" fmla="*/ 424 w 665"/>
                  <a:gd name="T111" fmla="*/ 328 h 328"/>
                  <a:gd name="T112" fmla="*/ 649 w 665"/>
                  <a:gd name="T113" fmla="*/ 328 h 328"/>
                  <a:gd name="T114" fmla="*/ 665 w 665"/>
                  <a:gd name="T115" fmla="*/ 328 h 32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65" h="328">
                    <a:moveTo>
                      <a:pt x="665" y="328"/>
                    </a:moveTo>
                    <a:lnTo>
                      <a:pt x="649" y="304"/>
                    </a:lnTo>
                    <a:lnTo>
                      <a:pt x="641" y="296"/>
                    </a:lnTo>
                    <a:lnTo>
                      <a:pt x="641" y="288"/>
                    </a:lnTo>
                    <a:lnTo>
                      <a:pt x="633" y="264"/>
                    </a:lnTo>
                    <a:lnTo>
                      <a:pt x="625" y="264"/>
                    </a:lnTo>
                    <a:lnTo>
                      <a:pt x="625" y="232"/>
                    </a:lnTo>
                    <a:lnTo>
                      <a:pt x="625" y="224"/>
                    </a:lnTo>
                    <a:lnTo>
                      <a:pt x="625" y="216"/>
                    </a:lnTo>
                    <a:lnTo>
                      <a:pt x="625" y="208"/>
                    </a:lnTo>
                    <a:lnTo>
                      <a:pt x="617" y="184"/>
                    </a:lnTo>
                    <a:lnTo>
                      <a:pt x="617" y="176"/>
                    </a:lnTo>
                    <a:lnTo>
                      <a:pt x="609" y="176"/>
                    </a:lnTo>
                    <a:lnTo>
                      <a:pt x="609" y="160"/>
                    </a:lnTo>
                    <a:lnTo>
                      <a:pt x="609" y="128"/>
                    </a:lnTo>
                    <a:lnTo>
                      <a:pt x="593" y="120"/>
                    </a:lnTo>
                    <a:lnTo>
                      <a:pt x="585" y="112"/>
                    </a:lnTo>
                    <a:lnTo>
                      <a:pt x="585" y="104"/>
                    </a:lnTo>
                    <a:lnTo>
                      <a:pt x="585" y="96"/>
                    </a:lnTo>
                    <a:lnTo>
                      <a:pt x="585" y="88"/>
                    </a:lnTo>
                    <a:lnTo>
                      <a:pt x="569" y="72"/>
                    </a:lnTo>
                    <a:lnTo>
                      <a:pt x="569" y="64"/>
                    </a:lnTo>
                    <a:lnTo>
                      <a:pt x="553" y="48"/>
                    </a:lnTo>
                    <a:lnTo>
                      <a:pt x="545" y="48"/>
                    </a:lnTo>
                    <a:lnTo>
                      <a:pt x="537" y="48"/>
                    </a:lnTo>
                    <a:lnTo>
                      <a:pt x="529" y="40"/>
                    </a:lnTo>
                    <a:lnTo>
                      <a:pt x="521" y="32"/>
                    </a:lnTo>
                    <a:lnTo>
                      <a:pt x="480" y="32"/>
                    </a:lnTo>
                    <a:lnTo>
                      <a:pt x="472" y="40"/>
                    </a:lnTo>
                    <a:lnTo>
                      <a:pt x="464" y="48"/>
                    </a:lnTo>
                    <a:lnTo>
                      <a:pt x="456" y="40"/>
                    </a:lnTo>
                    <a:lnTo>
                      <a:pt x="424" y="16"/>
                    </a:lnTo>
                    <a:lnTo>
                      <a:pt x="303" y="12"/>
                    </a:lnTo>
                    <a:lnTo>
                      <a:pt x="55" y="0"/>
                    </a:lnTo>
                    <a:lnTo>
                      <a:pt x="24" y="0"/>
                    </a:lnTo>
                    <a:lnTo>
                      <a:pt x="0" y="200"/>
                    </a:lnTo>
                    <a:lnTo>
                      <a:pt x="160" y="216"/>
                    </a:lnTo>
                    <a:lnTo>
                      <a:pt x="152" y="312"/>
                    </a:lnTo>
                    <a:lnTo>
                      <a:pt x="184" y="320"/>
                    </a:lnTo>
                    <a:lnTo>
                      <a:pt x="424" y="328"/>
                    </a:lnTo>
                    <a:lnTo>
                      <a:pt x="649" y="328"/>
                    </a:lnTo>
                    <a:lnTo>
                      <a:pt x="665" y="32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6" name="Freeform 18"/>
              <p:cNvSpPr>
                <a:spLocks/>
              </p:cNvSpPr>
              <p:nvPr/>
            </p:nvSpPr>
            <p:spPr bwMode="auto">
              <a:xfrm>
                <a:off x="2523" y="1888"/>
                <a:ext cx="593" cy="320"/>
              </a:xfrm>
              <a:custGeom>
                <a:avLst/>
                <a:gdLst>
                  <a:gd name="T0" fmla="*/ 0 w 593"/>
                  <a:gd name="T1" fmla="*/ 312 h 320"/>
                  <a:gd name="T2" fmla="*/ 24 w 593"/>
                  <a:gd name="T3" fmla="*/ 0 h 320"/>
                  <a:gd name="T4" fmla="*/ 24 w 593"/>
                  <a:gd name="T5" fmla="*/ 0 h 320"/>
                  <a:gd name="T6" fmla="*/ 56 w 593"/>
                  <a:gd name="T7" fmla="*/ 8 h 320"/>
                  <a:gd name="T8" fmla="*/ 296 w 593"/>
                  <a:gd name="T9" fmla="*/ 16 h 320"/>
                  <a:gd name="T10" fmla="*/ 521 w 593"/>
                  <a:gd name="T11" fmla="*/ 16 h 320"/>
                  <a:gd name="T12" fmla="*/ 537 w 593"/>
                  <a:gd name="T13" fmla="*/ 16 h 320"/>
                  <a:gd name="T14" fmla="*/ 529 w 593"/>
                  <a:gd name="T15" fmla="*/ 16 h 320"/>
                  <a:gd name="T16" fmla="*/ 545 w 593"/>
                  <a:gd name="T17" fmla="*/ 24 h 320"/>
                  <a:gd name="T18" fmla="*/ 553 w 593"/>
                  <a:gd name="T19" fmla="*/ 32 h 320"/>
                  <a:gd name="T20" fmla="*/ 553 w 593"/>
                  <a:gd name="T21" fmla="*/ 32 h 320"/>
                  <a:gd name="T22" fmla="*/ 561 w 593"/>
                  <a:gd name="T23" fmla="*/ 24 h 320"/>
                  <a:gd name="T24" fmla="*/ 561 w 593"/>
                  <a:gd name="T25" fmla="*/ 32 h 320"/>
                  <a:gd name="T26" fmla="*/ 569 w 593"/>
                  <a:gd name="T27" fmla="*/ 32 h 320"/>
                  <a:gd name="T28" fmla="*/ 569 w 593"/>
                  <a:gd name="T29" fmla="*/ 40 h 320"/>
                  <a:gd name="T30" fmla="*/ 569 w 593"/>
                  <a:gd name="T31" fmla="*/ 48 h 320"/>
                  <a:gd name="T32" fmla="*/ 553 w 593"/>
                  <a:gd name="T33" fmla="*/ 56 h 320"/>
                  <a:gd name="T34" fmla="*/ 553 w 593"/>
                  <a:gd name="T35" fmla="*/ 56 h 320"/>
                  <a:gd name="T36" fmla="*/ 553 w 593"/>
                  <a:gd name="T37" fmla="*/ 64 h 320"/>
                  <a:gd name="T38" fmla="*/ 553 w 593"/>
                  <a:gd name="T39" fmla="*/ 64 h 320"/>
                  <a:gd name="T40" fmla="*/ 569 w 593"/>
                  <a:gd name="T41" fmla="*/ 72 h 320"/>
                  <a:gd name="T42" fmla="*/ 569 w 593"/>
                  <a:gd name="T43" fmla="*/ 80 h 320"/>
                  <a:gd name="T44" fmla="*/ 569 w 593"/>
                  <a:gd name="T45" fmla="*/ 88 h 320"/>
                  <a:gd name="T46" fmla="*/ 569 w 593"/>
                  <a:gd name="T47" fmla="*/ 88 h 320"/>
                  <a:gd name="T48" fmla="*/ 577 w 593"/>
                  <a:gd name="T49" fmla="*/ 104 h 320"/>
                  <a:gd name="T50" fmla="*/ 577 w 593"/>
                  <a:gd name="T51" fmla="*/ 104 h 320"/>
                  <a:gd name="T52" fmla="*/ 593 w 593"/>
                  <a:gd name="T53" fmla="*/ 104 h 320"/>
                  <a:gd name="T54" fmla="*/ 593 w 593"/>
                  <a:gd name="T55" fmla="*/ 104 h 320"/>
                  <a:gd name="T56" fmla="*/ 593 w 593"/>
                  <a:gd name="T57" fmla="*/ 320 h 320"/>
                  <a:gd name="T58" fmla="*/ 593 w 593"/>
                  <a:gd name="T59" fmla="*/ 320 h 320"/>
                  <a:gd name="T60" fmla="*/ 529 w 593"/>
                  <a:gd name="T61" fmla="*/ 320 h 320"/>
                  <a:gd name="T62" fmla="*/ 369 w 593"/>
                  <a:gd name="T63" fmla="*/ 320 h 320"/>
                  <a:gd name="T64" fmla="*/ 56 w 593"/>
                  <a:gd name="T65" fmla="*/ 312 h 320"/>
                  <a:gd name="T66" fmla="*/ 0 w 593"/>
                  <a:gd name="T67" fmla="*/ 312 h 3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93" h="320">
                    <a:moveTo>
                      <a:pt x="0" y="312"/>
                    </a:moveTo>
                    <a:lnTo>
                      <a:pt x="24" y="0"/>
                    </a:lnTo>
                    <a:lnTo>
                      <a:pt x="56" y="8"/>
                    </a:lnTo>
                    <a:lnTo>
                      <a:pt x="296" y="16"/>
                    </a:lnTo>
                    <a:lnTo>
                      <a:pt x="521" y="16"/>
                    </a:lnTo>
                    <a:lnTo>
                      <a:pt x="537" y="16"/>
                    </a:lnTo>
                    <a:lnTo>
                      <a:pt x="529" y="16"/>
                    </a:lnTo>
                    <a:lnTo>
                      <a:pt x="545" y="24"/>
                    </a:lnTo>
                    <a:lnTo>
                      <a:pt x="553" y="32"/>
                    </a:lnTo>
                    <a:lnTo>
                      <a:pt x="561" y="24"/>
                    </a:lnTo>
                    <a:lnTo>
                      <a:pt x="561" y="32"/>
                    </a:lnTo>
                    <a:lnTo>
                      <a:pt x="569" y="32"/>
                    </a:lnTo>
                    <a:lnTo>
                      <a:pt x="569" y="40"/>
                    </a:lnTo>
                    <a:lnTo>
                      <a:pt x="569" y="48"/>
                    </a:lnTo>
                    <a:lnTo>
                      <a:pt x="553" y="56"/>
                    </a:lnTo>
                    <a:lnTo>
                      <a:pt x="553" y="64"/>
                    </a:lnTo>
                    <a:lnTo>
                      <a:pt x="569" y="72"/>
                    </a:lnTo>
                    <a:lnTo>
                      <a:pt x="569" y="80"/>
                    </a:lnTo>
                    <a:lnTo>
                      <a:pt x="569" y="88"/>
                    </a:lnTo>
                    <a:lnTo>
                      <a:pt x="577" y="104"/>
                    </a:lnTo>
                    <a:lnTo>
                      <a:pt x="593" y="104"/>
                    </a:lnTo>
                    <a:lnTo>
                      <a:pt x="593" y="320"/>
                    </a:lnTo>
                    <a:lnTo>
                      <a:pt x="529" y="320"/>
                    </a:lnTo>
                    <a:lnTo>
                      <a:pt x="369" y="320"/>
                    </a:lnTo>
                    <a:lnTo>
                      <a:pt x="56" y="312"/>
                    </a:lnTo>
                    <a:lnTo>
                      <a:pt x="0" y="31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7" name="Freeform 19"/>
              <p:cNvSpPr>
                <a:spLocks/>
              </p:cNvSpPr>
              <p:nvPr/>
            </p:nvSpPr>
            <p:spPr bwMode="auto">
              <a:xfrm>
                <a:off x="2443" y="2192"/>
                <a:ext cx="697" cy="360"/>
              </a:xfrm>
              <a:custGeom>
                <a:avLst/>
                <a:gdLst>
                  <a:gd name="T0" fmla="*/ 240 w 697"/>
                  <a:gd name="T1" fmla="*/ 264 h 360"/>
                  <a:gd name="T2" fmla="*/ 248 w 697"/>
                  <a:gd name="T3" fmla="*/ 264 h 360"/>
                  <a:gd name="T4" fmla="*/ 264 w 697"/>
                  <a:gd name="T5" fmla="*/ 280 h 360"/>
                  <a:gd name="T6" fmla="*/ 272 w 697"/>
                  <a:gd name="T7" fmla="*/ 280 h 360"/>
                  <a:gd name="T8" fmla="*/ 288 w 697"/>
                  <a:gd name="T9" fmla="*/ 280 h 360"/>
                  <a:gd name="T10" fmla="*/ 296 w 697"/>
                  <a:gd name="T11" fmla="*/ 272 h 360"/>
                  <a:gd name="T12" fmla="*/ 312 w 697"/>
                  <a:gd name="T13" fmla="*/ 304 h 360"/>
                  <a:gd name="T14" fmla="*/ 328 w 697"/>
                  <a:gd name="T15" fmla="*/ 304 h 360"/>
                  <a:gd name="T16" fmla="*/ 344 w 697"/>
                  <a:gd name="T17" fmla="*/ 312 h 360"/>
                  <a:gd name="T18" fmla="*/ 360 w 697"/>
                  <a:gd name="T19" fmla="*/ 304 h 360"/>
                  <a:gd name="T20" fmla="*/ 368 w 697"/>
                  <a:gd name="T21" fmla="*/ 320 h 360"/>
                  <a:gd name="T22" fmla="*/ 376 w 697"/>
                  <a:gd name="T23" fmla="*/ 312 h 360"/>
                  <a:gd name="T24" fmla="*/ 384 w 697"/>
                  <a:gd name="T25" fmla="*/ 312 h 360"/>
                  <a:gd name="T26" fmla="*/ 392 w 697"/>
                  <a:gd name="T27" fmla="*/ 304 h 360"/>
                  <a:gd name="T28" fmla="*/ 392 w 697"/>
                  <a:gd name="T29" fmla="*/ 320 h 360"/>
                  <a:gd name="T30" fmla="*/ 408 w 697"/>
                  <a:gd name="T31" fmla="*/ 320 h 360"/>
                  <a:gd name="T32" fmla="*/ 408 w 697"/>
                  <a:gd name="T33" fmla="*/ 328 h 360"/>
                  <a:gd name="T34" fmla="*/ 416 w 697"/>
                  <a:gd name="T35" fmla="*/ 336 h 360"/>
                  <a:gd name="T36" fmla="*/ 424 w 697"/>
                  <a:gd name="T37" fmla="*/ 328 h 360"/>
                  <a:gd name="T38" fmla="*/ 432 w 697"/>
                  <a:gd name="T39" fmla="*/ 328 h 360"/>
                  <a:gd name="T40" fmla="*/ 441 w 697"/>
                  <a:gd name="T41" fmla="*/ 336 h 360"/>
                  <a:gd name="T42" fmla="*/ 449 w 697"/>
                  <a:gd name="T43" fmla="*/ 336 h 360"/>
                  <a:gd name="T44" fmla="*/ 457 w 697"/>
                  <a:gd name="T45" fmla="*/ 344 h 360"/>
                  <a:gd name="T46" fmla="*/ 465 w 697"/>
                  <a:gd name="T47" fmla="*/ 328 h 360"/>
                  <a:gd name="T48" fmla="*/ 473 w 697"/>
                  <a:gd name="T49" fmla="*/ 352 h 360"/>
                  <a:gd name="T50" fmla="*/ 473 w 697"/>
                  <a:gd name="T51" fmla="*/ 352 h 360"/>
                  <a:gd name="T52" fmla="*/ 481 w 697"/>
                  <a:gd name="T53" fmla="*/ 344 h 360"/>
                  <a:gd name="T54" fmla="*/ 489 w 697"/>
                  <a:gd name="T55" fmla="*/ 328 h 360"/>
                  <a:gd name="T56" fmla="*/ 505 w 697"/>
                  <a:gd name="T57" fmla="*/ 336 h 360"/>
                  <a:gd name="T58" fmla="*/ 513 w 697"/>
                  <a:gd name="T59" fmla="*/ 336 h 360"/>
                  <a:gd name="T60" fmla="*/ 513 w 697"/>
                  <a:gd name="T61" fmla="*/ 344 h 360"/>
                  <a:gd name="T62" fmla="*/ 545 w 697"/>
                  <a:gd name="T63" fmla="*/ 360 h 360"/>
                  <a:gd name="T64" fmla="*/ 577 w 697"/>
                  <a:gd name="T65" fmla="*/ 336 h 360"/>
                  <a:gd name="T66" fmla="*/ 585 w 697"/>
                  <a:gd name="T67" fmla="*/ 344 h 360"/>
                  <a:gd name="T68" fmla="*/ 593 w 697"/>
                  <a:gd name="T69" fmla="*/ 336 h 360"/>
                  <a:gd name="T70" fmla="*/ 593 w 697"/>
                  <a:gd name="T71" fmla="*/ 328 h 360"/>
                  <a:gd name="T72" fmla="*/ 593 w 697"/>
                  <a:gd name="T73" fmla="*/ 328 h 360"/>
                  <a:gd name="T74" fmla="*/ 609 w 697"/>
                  <a:gd name="T75" fmla="*/ 344 h 360"/>
                  <a:gd name="T76" fmla="*/ 617 w 697"/>
                  <a:gd name="T77" fmla="*/ 344 h 360"/>
                  <a:gd name="T78" fmla="*/ 641 w 697"/>
                  <a:gd name="T79" fmla="*/ 328 h 360"/>
                  <a:gd name="T80" fmla="*/ 641 w 697"/>
                  <a:gd name="T81" fmla="*/ 336 h 360"/>
                  <a:gd name="T82" fmla="*/ 665 w 697"/>
                  <a:gd name="T83" fmla="*/ 352 h 360"/>
                  <a:gd name="T84" fmla="*/ 689 w 697"/>
                  <a:gd name="T85" fmla="*/ 360 h 360"/>
                  <a:gd name="T86" fmla="*/ 697 w 697"/>
                  <a:gd name="T87" fmla="*/ 184 h 360"/>
                  <a:gd name="T88" fmla="*/ 681 w 697"/>
                  <a:gd name="T89" fmla="*/ 72 h 360"/>
                  <a:gd name="T90" fmla="*/ 673 w 697"/>
                  <a:gd name="T91" fmla="*/ 16 h 360"/>
                  <a:gd name="T92" fmla="*/ 449 w 697"/>
                  <a:gd name="T93" fmla="*/ 16 h 360"/>
                  <a:gd name="T94" fmla="*/ 80 w 697"/>
                  <a:gd name="T95" fmla="*/ 8 h 360"/>
                  <a:gd name="T96" fmla="*/ 8 w 697"/>
                  <a:gd name="T97" fmla="*/ 0 h 360"/>
                  <a:gd name="T98" fmla="*/ 0 w 697"/>
                  <a:gd name="T99" fmla="*/ 48 h 360"/>
                  <a:gd name="T100" fmla="*/ 248 w 697"/>
                  <a:gd name="T101" fmla="*/ 64 h 3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97" h="360">
                    <a:moveTo>
                      <a:pt x="240" y="264"/>
                    </a:moveTo>
                    <a:lnTo>
                      <a:pt x="240" y="264"/>
                    </a:lnTo>
                    <a:lnTo>
                      <a:pt x="248" y="264"/>
                    </a:lnTo>
                    <a:lnTo>
                      <a:pt x="264" y="280"/>
                    </a:lnTo>
                    <a:lnTo>
                      <a:pt x="272" y="280"/>
                    </a:lnTo>
                    <a:lnTo>
                      <a:pt x="288" y="280"/>
                    </a:lnTo>
                    <a:lnTo>
                      <a:pt x="296" y="272"/>
                    </a:lnTo>
                    <a:lnTo>
                      <a:pt x="312" y="304"/>
                    </a:lnTo>
                    <a:lnTo>
                      <a:pt x="328" y="304"/>
                    </a:lnTo>
                    <a:lnTo>
                      <a:pt x="336" y="312"/>
                    </a:lnTo>
                    <a:lnTo>
                      <a:pt x="344" y="312"/>
                    </a:lnTo>
                    <a:lnTo>
                      <a:pt x="344" y="304"/>
                    </a:lnTo>
                    <a:lnTo>
                      <a:pt x="360" y="304"/>
                    </a:lnTo>
                    <a:lnTo>
                      <a:pt x="368" y="312"/>
                    </a:lnTo>
                    <a:lnTo>
                      <a:pt x="368" y="320"/>
                    </a:lnTo>
                    <a:lnTo>
                      <a:pt x="376" y="312"/>
                    </a:lnTo>
                    <a:lnTo>
                      <a:pt x="384" y="312"/>
                    </a:lnTo>
                    <a:lnTo>
                      <a:pt x="392" y="304"/>
                    </a:lnTo>
                    <a:lnTo>
                      <a:pt x="392" y="320"/>
                    </a:lnTo>
                    <a:lnTo>
                      <a:pt x="408" y="320"/>
                    </a:lnTo>
                    <a:lnTo>
                      <a:pt x="408" y="328"/>
                    </a:lnTo>
                    <a:lnTo>
                      <a:pt x="416" y="336"/>
                    </a:lnTo>
                    <a:lnTo>
                      <a:pt x="424" y="328"/>
                    </a:lnTo>
                    <a:lnTo>
                      <a:pt x="432" y="328"/>
                    </a:lnTo>
                    <a:lnTo>
                      <a:pt x="441" y="336"/>
                    </a:lnTo>
                    <a:lnTo>
                      <a:pt x="449" y="336"/>
                    </a:lnTo>
                    <a:lnTo>
                      <a:pt x="449" y="344"/>
                    </a:lnTo>
                    <a:lnTo>
                      <a:pt x="457" y="344"/>
                    </a:lnTo>
                    <a:lnTo>
                      <a:pt x="465" y="336"/>
                    </a:lnTo>
                    <a:lnTo>
                      <a:pt x="465" y="328"/>
                    </a:lnTo>
                    <a:lnTo>
                      <a:pt x="465" y="336"/>
                    </a:lnTo>
                    <a:lnTo>
                      <a:pt x="473" y="352"/>
                    </a:lnTo>
                    <a:lnTo>
                      <a:pt x="481" y="344"/>
                    </a:lnTo>
                    <a:lnTo>
                      <a:pt x="489" y="328"/>
                    </a:lnTo>
                    <a:lnTo>
                      <a:pt x="505" y="336"/>
                    </a:lnTo>
                    <a:lnTo>
                      <a:pt x="513" y="336"/>
                    </a:lnTo>
                    <a:lnTo>
                      <a:pt x="513" y="344"/>
                    </a:lnTo>
                    <a:lnTo>
                      <a:pt x="537" y="352"/>
                    </a:lnTo>
                    <a:lnTo>
                      <a:pt x="545" y="360"/>
                    </a:lnTo>
                    <a:lnTo>
                      <a:pt x="561" y="336"/>
                    </a:lnTo>
                    <a:lnTo>
                      <a:pt x="577" y="336"/>
                    </a:lnTo>
                    <a:lnTo>
                      <a:pt x="577" y="344"/>
                    </a:lnTo>
                    <a:lnTo>
                      <a:pt x="585" y="344"/>
                    </a:lnTo>
                    <a:lnTo>
                      <a:pt x="593" y="336"/>
                    </a:lnTo>
                    <a:lnTo>
                      <a:pt x="593" y="328"/>
                    </a:lnTo>
                    <a:lnTo>
                      <a:pt x="609" y="344"/>
                    </a:lnTo>
                    <a:lnTo>
                      <a:pt x="617" y="344"/>
                    </a:lnTo>
                    <a:lnTo>
                      <a:pt x="625" y="328"/>
                    </a:lnTo>
                    <a:lnTo>
                      <a:pt x="641" y="328"/>
                    </a:lnTo>
                    <a:lnTo>
                      <a:pt x="641" y="336"/>
                    </a:lnTo>
                    <a:lnTo>
                      <a:pt x="665" y="352"/>
                    </a:lnTo>
                    <a:lnTo>
                      <a:pt x="681" y="352"/>
                    </a:lnTo>
                    <a:lnTo>
                      <a:pt x="689" y="360"/>
                    </a:lnTo>
                    <a:lnTo>
                      <a:pt x="697" y="184"/>
                    </a:lnTo>
                    <a:lnTo>
                      <a:pt x="681" y="72"/>
                    </a:lnTo>
                    <a:lnTo>
                      <a:pt x="673" y="16"/>
                    </a:lnTo>
                    <a:lnTo>
                      <a:pt x="609" y="16"/>
                    </a:lnTo>
                    <a:lnTo>
                      <a:pt x="449" y="16"/>
                    </a:lnTo>
                    <a:lnTo>
                      <a:pt x="136" y="8"/>
                    </a:lnTo>
                    <a:lnTo>
                      <a:pt x="80" y="8"/>
                    </a:lnTo>
                    <a:lnTo>
                      <a:pt x="8" y="0"/>
                    </a:lnTo>
                    <a:lnTo>
                      <a:pt x="0" y="48"/>
                    </a:lnTo>
                    <a:lnTo>
                      <a:pt x="248" y="64"/>
                    </a:lnTo>
                    <a:lnTo>
                      <a:pt x="240" y="264"/>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8" name="Freeform 20"/>
              <p:cNvSpPr>
                <a:spLocks/>
              </p:cNvSpPr>
              <p:nvPr/>
            </p:nvSpPr>
            <p:spPr bwMode="auto">
              <a:xfrm>
                <a:off x="2107" y="2240"/>
                <a:ext cx="1113" cy="1104"/>
              </a:xfrm>
              <a:custGeom>
                <a:avLst/>
                <a:gdLst>
                  <a:gd name="T0" fmla="*/ 336 w 1113"/>
                  <a:gd name="T1" fmla="*/ 0 h 1104"/>
                  <a:gd name="T2" fmla="*/ 584 w 1113"/>
                  <a:gd name="T3" fmla="*/ 216 h 1104"/>
                  <a:gd name="T4" fmla="*/ 632 w 1113"/>
                  <a:gd name="T5" fmla="*/ 224 h 1104"/>
                  <a:gd name="T6" fmla="*/ 680 w 1113"/>
                  <a:gd name="T7" fmla="*/ 264 h 1104"/>
                  <a:gd name="T8" fmla="*/ 712 w 1113"/>
                  <a:gd name="T9" fmla="*/ 264 h 1104"/>
                  <a:gd name="T10" fmla="*/ 744 w 1113"/>
                  <a:gd name="T11" fmla="*/ 272 h 1104"/>
                  <a:gd name="T12" fmla="*/ 760 w 1113"/>
                  <a:gd name="T13" fmla="*/ 280 h 1104"/>
                  <a:gd name="T14" fmla="*/ 793 w 1113"/>
                  <a:gd name="T15" fmla="*/ 296 h 1104"/>
                  <a:gd name="T16" fmla="*/ 817 w 1113"/>
                  <a:gd name="T17" fmla="*/ 296 h 1104"/>
                  <a:gd name="T18" fmla="*/ 849 w 1113"/>
                  <a:gd name="T19" fmla="*/ 288 h 1104"/>
                  <a:gd name="T20" fmla="*/ 913 w 1113"/>
                  <a:gd name="T21" fmla="*/ 296 h 1104"/>
                  <a:gd name="T22" fmla="*/ 929 w 1113"/>
                  <a:gd name="T23" fmla="*/ 280 h 1104"/>
                  <a:gd name="T24" fmla="*/ 977 w 1113"/>
                  <a:gd name="T25" fmla="*/ 288 h 1104"/>
                  <a:gd name="T26" fmla="*/ 1033 w 1113"/>
                  <a:gd name="T27" fmla="*/ 320 h 1104"/>
                  <a:gd name="T28" fmla="*/ 1073 w 1113"/>
                  <a:gd name="T29" fmla="*/ 472 h 1104"/>
                  <a:gd name="T30" fmla="*/ 1105 w 1113"/>
                  <a:gd name="T31" fmla="*/ 552 h 1104"/>
                  <a:gd name="T32" fmla="*/ 1105 w 1113"/>
                  <a:gd name="T33" fmla="*/ 632 h 1104"/>
                  <a:gd name="T34" fmla="*/ 1097 w 1113"/>
                  <a:gd name="T35" fmla="*/ 680 h 1104"/>
                  <a:gd name="T36" fmla="*/ 1089 w 1113"/>
                  <a:gd name="T37" fmla="*/ 712 h 1104"/>
                  <a:gd name="T38" fmla="*/ 1017 w 1113"/>
                  <a:gd name="T39" fmla="*/ 736 h 1104"/>
                  <a:gd name="T40" fmla="*/ 1025 w 1113"/>
                  <a:gd name="T41" fmla="*/ 728 h 1104"/>
                  <a:gd name="T42" fmla="*/ 1017 w 1113"/>
                  <a:gd name="T43" fmla="*/ 712 h 1104"/>
                  <a:gd name="T44" fmla="*/ 1001 w 1113"/>
                  <a:gd name="T45" fmla="*/ 720 h 1104"/>
                  <a:gd name="T46" fmla="*/ 993 w 1113"/>
                  <a:gd name="T47" fmla="*/ 720 h 1104"/>
                  <a:gd name="T48" fmla="*/ 985 w 1113"/>
                  <a:gd name="T49" fmla="*/ 768 h 1104"/>
                  <a:gd name="T50" fmla="*/ 969 w 1113"/>
                  <a:gd name="T51" fmla="*/ 792 h 1104"/>
                  <a:gd name="T52" fmla="*/ 881 w 1113"/>
                  <a:gd name="T53" fmla="*/ 840 h 1104"/>
                  <a:gd name="T54" fmla="*/ 889 w 1113"/>
                  <a:gd name="T55" fmla="*/ 824 h 1104"/>
                  <a:gd name="T56" fmla="*/ 873 w 1113"/>
                  <a:gd name="T57" fmla="*/ 824 h 1104"/>
                  <a:gd name="T58" fmla="*/ 865 w 1113"/>
                  <a:gd name="T59" fmla="*/ 824 h 1104"/>
                  <a:gd name="T60" fmla="*/ 873 w 1113"/>
                  <a:gd name="T61" fmla="*/ 840 h 1104"/>
                  <a:gd name="T62" fmla="*/ 841 w 1113"/>
                  <a:gd name="T63" fmla="*/ 840 h 1104"/>
                  <a:gd name="T64" fmla="*/ 841 w 1113"/>
                  <a:gd name="T65" fmla="*/ 848 h 1104"/>
                  <a:gd name="T66" fmla="*/ 825 w 1113"/>
                  <a:gd name="T67" fmla="*/ 872 h 1104"/>
                  <a:gd name="T68" fmla="*/ 801 w 1113"/>
                  <a:gd name="T69" fmla="*/ 880 h 1104"/>
                  <a:gd name="T70" fmla="*/ 817 w 1113"/>
                  <a:gd name="T71" fmla="*/ 880 h 1104"/>
                  <a:gd name="T72" fmla="*/ 801 w 1113"/>
                  <a:gd name="T73" fmla="*/ 904 h 1104"/>
                  <a:gd name="T74" fmla="*/ 785 w 1113"/>
                  <a:gd name="T75" fmla="*/ 912 h 1104"/>
                  <a:gd name="T76" fmla="*/ 777 w 1113"/>
                  <a:gd name="T77" fmla="*/ 952 h 1104"/>
                  <a:gd name="T78" fmla="*/ 760 w 1113"/>
                  <a:gd name="T79" fmla="*/ 960 h 1104"/>
                  <a:gd name="T80" fmla="*/ 760 w 1113"/>
                  <a:gd name="T81" fmla="*/ 968 h 1104"/>
                  <a:gd name="T82" fmla="*/ 768 w 1113"/>
                  <a:gd name="T83" fmla="*/ 1008 h 1104"/>
                  <a:gd name="T84" fmla="*/ 793 w 1113"/>
                  <a:gd name="T85" fmla="*/ 1088 h 1104"/>
                  <a:gd name="T86" fmla="*/ 728 w 1113"/>
                  <a:gd name="T87" fmla="*/ 1080 h 1104"/>
                  <a:gd name="T88" fmla="*/ 664 w 1113"/>
                  <a:gd name="T89" fmla="*/ 1064 h 1104"/>
                  <a:gd name="T90" fmla="*/ 624 w 1113"/>
                  <a:gd name="T91" fmla="*/ 1032 h 1104"/>
                  <a:gd name="T92" fmla="*/ 600 w 1113"/>
                  <a:gd name="T93" fmla="*/ 968 h 1104"/>
                  <a:gd name="T94" fmla="*/ 576 w 1113"/>
                  <a:gd name="T95" fmla="*/ 920 h 1104"/>
                  <a:gd name="T96" fmla="*/ 488 w 1113"/>
                  <a:gd name="T97" fmla="*/ 768 h 1104"/>
                  <a:gd name="T98" fmla="*/ 360 w 1113"/>
                  <a:gd name="T99" fmla="*/ 680 h 1104"/>
                  <a:gd name="T100" fmla="*/ 328 w 1113"/>
                  <a:gd name="T101" fmla="*/ 688 h 1104"/>
                  <a:gd name="T102" fmla="*/ 280 w 1113"/>
                  <a:gd name="T103" fmla="*/ 760 h 1104"/>
                  <a:gd name="T104" fmla="*/ 208 w 1113"/>
                  <a:gd name="T105" fmla="*/ 728 h 1104"/>
                  <a:gd name="T106" fmla="*/ 152 w 1113"/>
                  <a:gd name="T107" fmla="*/ 640 h 1104"/>
                  <a:gd name="T108" fmla="*/ 96 w 1113"/>
                  <a:gd name="T109" fmla="*/ 560 h 1104"/>
                  <a:gd name="T110" fmla="*/ 32 w 1113"/>
                  <a:gd name="T111" fmla="*/ 496 h 110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3" h="1104">
                    <a:moveTo>
                      <a:pt x="0" y="448"/>
                    </a:moveTo>
                    <a:lnTo>
                      <a:pt x="0" y="448"/>
                    </a:lnTo>
                    <a:lnTo>
                      <a:pt x="0" y="432"/>
                    </a:lnTo>
                    <a:lnTo>
                      <a:pt x="304" y="464"/>
                    </a:lnTo>
                    <a:lnTo>
                      <a:pt x="336" y="0"/>
                    </a:lnTo>
                    <a:lnTo>
                      <a:pt x="584" y="16"/>
                    </a:lnTo>
                    <a:lnTo>
                      <a:pt x="576" y="216"/>
                    </a:lnTo>
                    <a:lnTo>
                      <a:pt x="584" y="216"/>
                    </a:lnTo>
                    <a:lnTo>
                      <a:pt x="600" y="232"/>
                    </a:lnTo>
                    <a:lnTo>
                      <a:pt x="608" y="232"/>
                    </a:lnTo>
                    <a:lnTo>
                      <a:pt x="624" y="232"/>
                    </a:lnTo>
                    <a:lnTo>
                      <a:pt x="632" y="224"/>
                    </a:lnTo>
                    <a:lnTo>
                      <a:pt x="648" y="256"/>
                    </a:lnTo>
                    <a:lnTo>
                      <a:pt x="664" y="256"/>
                    </a:lnTo>
                    <a:lnTo>
                      <a:pt x="672" y="264"/>
                    </a:lnTo>
                    <a:lnTo>
                      <a:pt x="680" y="264"/>
                    </a:lnTo>
                    <a:lnTo>
                      <a:pt x="680" y="256"/>
                    </a:lnTo>
                    <a:lnTo>
                      <a:pt x="696" y="256"/>
                    </a:lnTo>
                    <a:lnTo>
                      <a:pt x="704" y="264"/>
                    </a:lnTo>
                    <a:lnTo>
                      <a:pt x="704" y="272"/>
                    </a:lnTo>
                    <a:lnTo>
                      <a:pt x="712" y="264"/>
                    </a:lnTo>
                    <a:lnTo>
                      <a:pt x="720" y="264"/>
                    </a:lnTo>
                    <a:lnTo>
                      <a:pt x="728" y="256"/>
                    </a:lnTo>
                    <a:lnTo>
                      <a:pt x="728" y="272"/>
                    </a:lnTo>
                    <a:lnTo>
                      <a:pt x="744" y="272"/>
                    </a:lnTo>
                    <a:lnTo>
                      <a:pt x="744" y="280"/>
                    </a:lnTo>
                    <a:lnTo>
                      <a:pt x="752" y="288"/>
                    </a:lnTo>
                    <a:lnTo>
                      <a:pt x="760" y="280"/>
                    </a:lnTo>
                    <a:lnTo>
                      <a:pt x="768" y="280"/>
                    </a:lnTo>
                    <a:lnTo>
                      <a:pt x="777" y="288"/>
                    </a:lnTo>
                    <a:lnTo>
                      <a:pt x="785" y="288"/>
                    </a:lnTo>
                    <a:lnTo>
                      <a:pt x="785" y="296"/>
                    </a:lnTo>
                    <a:lnTo>
                      <a:pt x="793" y="296"/>
                    </a:lnTo>
                    <a:lnTo>
                      <a:pt x="801" y="288"/>
                    </a:lnTo>
                    <a:lnTo>
                      <a:pt x="801" y="280"/>
                    </a:lnTo>
                    <a:lnTo>
                      <a:pt x="801" y="288"/>
                    </a:lnTo>
                    <a:lnTo>
                      <a:pt x="809" y="304"/>
                    </a:lnTo>
                    <a:lnTo>
                      <a:pt x="817" y="296"/>
                    </a:lnTo>
                    <a:lnTo>
                      <a:pt x="825" y="280"/>
                    </a:lnTo>
                    <a:lnTo>
                      <a:pt x="841" y="288"/>
                    </a:lnTo>
                    <a:lnTo>
                      <a:pt x="849" y="288"/>
                    </a:lnTo>
                    <a:lnTo>
                      <a:pt x="849" y="296"/>
                    </a:lnTo>
                    <a:lnTo>
                      <a:pt x="873" y="304"/>
                    </a:lnTo>
                    <a:lnTo>
                      <a:pt x="881" y="312"/>
                    </a:lnTo>
                    <a:lnTo>
                      <a:pt x="897" y="288"/>
                    </a:lnTo>
                    <a:lnTo>
                      <a:pt x="913" y="288"/>
                    </a:lnTo>
                    <a:lnTo>
                      <a:pt x="913" y="296"/>
                    </a:lnTo>
                    <a:lnTo>
                      <a:pt x="921" y="296"/>
                    </a:lnTo>
                    <a:lnTo>
                      <a:pt x="929" y="288"/>
                    </a:lnTo>
                    <a:lnTo>
                      <a:pt x="929" y="280"/>
                    </a:lnTo>
                    <a:lnTo>
                      <a:pt x="945" y="296"/>
                    </a:lnTo>
                    <a:lnTo>
                      <a:pt x="953" y="296"/>
                    </a:lnTo>
                    <a:lnTo>
                      <a:pt x="961" y="280"/>
                    </a:lnTo>
                    <a:lnTo>
                      <a:pt x="977" y="280"/>
                    </a:lnTo>
                    <a:lnTo>
                      <a:pt x="977" y="288"/>
                    </a:lnTo>
                    <a:lnTo>
                      <a:pt x="1001" y="304"/>
                    </a:lnTo>
                    <a:lnTo>
                      <a:pt x="1017" y="304"/>
                    </a:lnTo>
                    <a:lnTo>
                      <a:pt x="1025" y="312"/>
                    </a:lnTo>
                    <a:lnTo>
                      <a:pt x="1033" y="320"/>
                    </a:lnTo>
                    <a:lnTo>
                      <a:pt x="1057" y="320"/>
                    </a:lnTo>
                    <a:lnTo>
                      <a:pt x="1065" y="320"/>
                    </a:lnTo>
                    <a:lnTo>
                      <a:pt x="1065" y="376"/>
                    </a:lnTo>
                    <a:lnTo>
                      <a:pt x="1073" y="472"/>
                    </a:lnTo>
                    <a:lnTo>
                      <a:pt x="1089" y="496"/>
                    </a:lnTo>
                    <a:lnTo>
                      <a:pt x="1089" y="528"/>
                    </a:lnTo>
                    <a:lnTo>
                      <a:pt x="1097" y="536"/>
                    </a:lnTo>
                    <a:lnTo>
                      <a:pt x="1105" y="552"/>
                    </a:lnTo>
                    <a:lnTo>
                      <a:pt x="1105" y="560"/>
                    </a:lnTo>
                    <a:lnTo>
                      <a:pt x="1113" y="576"/>
                    </a:lnTo>
                    <a:lnTo>
                      <a:pt x="1113" y="600"/>
                    </a:lnTo>
                    <a:lnTo>
                      <a:pt x="1097" y="616"/>
                    </a:lnTo>
                    <a:lnTo>
                      <a:pt x="1097" y="632"/>
                    </a:lnTo>
                    <a:lnTo>
                      <a:pt x="1105" y="632"/>
                    </a:lnTo>
                    <a:lnTo>
                      <a:pt x="1097" y="648"/>
                    </a:lnTo>
                    <a:lnTo>
                      <a:pt x="1105" y="656"/>
                    </a:lnTo>
                    <a:lnTo>
                      <a:pt x="1105" y="664"/>
                    </a:lnTo>
                    <a:lnTo>
                      <a:pt x="1105" y="672"/>
                    </a:lnTo>
                    <a:lnTo>
                      <a:pt x="1097" y="680"/>
                    </a:lnTo>
                    <a:lnTo>
                      <a:pt x="1089" y="680"/>
                    </a:lnTo>
                    <a:lnTo>
                      <a:pt x="1081" y="696"/>
                    </a:lnTo>
                    <a:lnTo>
                      <a:pt x="1089" y="704"/>
                    </a:lnTo>
                    <a:lnTo>
                      <a:pt x="1089" y="712"/>
                    </a:lnTo>
                    <a:lnTo>
                      <a:pt x="1081" y="712"/>
                    </a:lnTo>
                    <a:lnTo>
                      <a:pt x="1049" y="728"/>
                    </a:lnTo>
                    <a:lnTo>
                      <a:pt x="1009" y="744"/>
                    </a:lnTo>
                    <a:lnTo>
                      <a:pt x="1017" y="736"/>
                    </a:lnTo>
                    <a:lnTo>
                      <a:pt x="1033" y="728"/>
                    </a:lnTo>
                    <a:lnTo>
                      <a:pt x="1025" y="728"/>
                    </a:lnTo>
                    <a:lnTo>
                      <a:pt x="1017" y="728"/>
                    </a:lnTo>
                    <a:lnTo>
                      <a:pt x="1009" y="728"/>
                    </a:lnTo>
                    <a:lnTo>
                      <a:pt x="1017" y="712"/>
                    </a:lnTo>
                    <a:lnTo>
                      <a:pt x="1017" y="704"/>
                    </a:lnTo>
                    <a:lnTo>
                      <a:pt x="1009" y="712"/>
                    </a:lnTo>
                    <a:lnTo>
                      <a:pt x="1001" y="712"/>
                    </a:lnTo>
                    <a:lnTo>
                      <a:pt x="1001" y="720"/>
                    </a:lnTo>
                    <a:lnTo>
                      <a:pt x="993" y="720"/>
                    </a:lnTo>
                    <a:lnTo>
                      <a:pt x="993" y="712"/>
                    </a:lnTo>
                    <a:lnTo>
                      <a:pt x="985" y="712"/>
                    </a:lnTo>
                    <a:lnTo>
                      <a:pt x="993" y="720"/>
                    </a:lnTo>
                    <a:lnTo>
                      <a:pt x="985" y="728"/>
                    </a:lnTo>
                    <a:lnTo>
                      <a:pt x="985" y="736"/>
                    </a:lnTo>
                    <a:lnTo>
                      <a:pt x="1001" y="744"/>
                    </a:lnTo>
                    <a:lnTo>
                      <a:pt x="1001" y="752"/>
                    </a:lnTo>
                    <a:lnTo>
                      <a:pt x="985" y="768"/>
                    </a:lnTo>
                    <a:lnTo>
                      <a:pt x="977" y="768"/>
                    </a:lnTo>
                    <a:lnTo>
                      <a:pt x="969" y="784"/>
                    </a:lnTo>
                    <a:lnTo>
                      <a:pt x="977" y="784"/>
                    </a:lnTo>
                    <a:lnTo>
                      <a:pt x="969" y="792"/>
                    </a:lnTo>
                    <a:lnTo>
                      <a:pt x="937" y="816"/>
                    </a:lnTo>
                    <a:lnTo>
                      <a:pt x="921" y="816"/>
                    </a:lnTo>
                    <a:lnTo>
                      <a:pt x="905" y="832"/>
                    </a:lnTo>
                    <a:lnTo>
                      <a:pt x="889" y="840"/>
                    </a:lnTo>
                    <a:lnTo>
                      <a:pt x="881" y="848"/>
                    </a:lnTo>
                    <a:lnTo>
                      <a:pt x="873" y="848"/>
                    </a:lnTo>
                    <a:lnTo>
                      <a:pt x="881" y="840"/>
                    </a:lnTo>
                    <a:lnTo>
                      <a:pt x="889" y="840"/>
                    </a:lnTo>
                    <a:lnTo>
                      <a:pt x="897" y="832"/>
                    </a:lnTo>
                    <a:lnTo>
                      <a:pt x="929" y="808"/>
                    </a:lnTo>
                    <a:lnTo>
                      <a:pt x="889" y="832"/>
                    </a:lnTo>
                    <a:lnTo>
                      <a:pt x="889" y="824"/>
                    </a:lnTo>
                    <a:lnTo>
                      <a:pt x="889" y="808"/>
                    </a:lnTo>
                    <a:lnTo>
                      <a:pt x="881" y="824"/>
                    </a:lnTo>
                    <a:lnTo>
                      <a:pt x="873" y="824"/>
                    </a:lnTo>
                    <a:lnTo>
                      <a:pt x="873" y="816"/>
                    </a:lnTo>
                    <a:lnTo>
                      <a:pt x="873" y="824"/>
                    </a:lnTo>
                    <a:lnTo>
                      <a:pt x="865" y="832"/>
                    </a:lnTo>
                    <a:lnTo>
                      <a:pt x="865" y="824"/>
                    </a:lnTo>
                    <a:lnTo>
                      <a:pt x="857" y="816"/>
                    </a:lnTo>
                    <a:lnTo>
                      <a:pt x="849" y="816"/>
                    </a:lnTo>
                    <a:lnTo>
                      <a:pt x="857" y="832"/>
                    </a:lnTo>
                    <a:lnTo>
                      <a:pt x="865" y="840"/>
                    </a:lnTo>
                    <a:lnTo>
                      <a:pt x="873" y="840"/>
                    </a:lnTo>
                    <a:lnTo>
                      <a:pt x="865" y="848"/>
                    </a:lnTo>
                    <a:lnTo>
                      <a:pt x="857" y="848"/>
                    </a:lnTo>
                    <a:lnTo>
                      <a:pt x="849" y="856"/>
                    </a:lnTo>
                    <a:lnTo>
                      <a:pt x="841" y="856"/>
                    </a:lnTo>
                    <a:lnTo>
                      <a:pt x="841" y="840"/>
                    </a:lnTo>
                    <a:lnTo>
                      <a:pt x="833" y="840"/>
                    </a:lnTo>
                    <a:lnTo>
                      <a:pt x="825" y="824"/>
                    </a:lnTo>
                    <a:lnTo>
                      <a:pt x="833" y="840"/>
                    </a:lnTo>
                    <a:lnTo>
                      <a:pt x="841" y="848"/>
                    </a:lnTo>
                    <a:lnTo>
                      <a:pt x="833" y="848"/>
                    </a:lnTo>
                    <a:lnTo>
                      <a:pt x="833" y="864"/>
                    </a:lnTo>
                    <a:lnTo>
                      <a:pt x="825" y="872"/>
                    </a:lnTo>
                    <a:lnTo>
                      <a:pt x="825" y="864"/>
                    </a:lnTo>
                    <a:lnTo>
                      <a:pt x="817" y="872"/>
                    </a:lnTo>
                    <a:lnTo>
                      <a:pt x="801" y="880"/>
                    </a:lnTo>
                    <a:lnTo>
                      <a:pt x="801" y="888"/>
                    </a:lnTo>
                    <a:lnTo>
                      <a:pt x="809" y="880"/>
                    </a:lnTo>
                    <a:lnTo>
                      <a:pt x="817" y="880"/>
                    </a:lnTo>
                    <a:lnTo>
                      <a:pt x="809" y="888"/>
                    </a:lnTo>
                    <a:lnTo>
                      <a:pt x="801" y="904"/>
                    </a:lnTo>
                    <a:lnTo>
                      <a:pt x="768" y="904"/>
                    </a:lnTo>
                    <a:lnTo>
                      <a:pt x="777" y="904"/>
                    </a:lnTo>
                    <a:lnTo>
                      <a:pt x="785" y="904"/>
                    </a:lnTo>
                    <a:lnTo>
                      <a:pt x="785" y="912"/>
                    </a:lnTo>
                    <a:lnTo>
                      <a:pt x="785" y="920"/>
                    </a:lnTo>
                    <a:lnTo>
                      <a:pt x="793" y="920"/>
                    </a:lnTo>
                    <a:lnTo>
                      <a:pt x="785" y="952"/>
                    </a:lnTo>
                    <a:lnTo>
                      <a:pt x="777" y="960"/>
                    </a:lnTo>
                    <a:lnTo>
                      <a:pt x="777" y="952"/>
                    </a:lnTo>
                    <a:lnTo>
                      <a:pt x="777" y="944"/>
                    </a:lnTo>
                    <a:lnTo>
                      <a:pt x="768" y="944"/>
                    </a:lnTo>
                    <a:lnTo>
                      <a:pt x="768" y="952"/>
                    </a:lnTo>
                    <a:lnTo>
                      <a:pt x="760" y="960"/>
                    </a:lnTo>
                    <a:lnTo>
                      <a:pt x="752" y="952"/>
                    </a:lnTo>
                    <a:lnTo>
                      <a:pt x="752" y="960"/>
                    </a:lnTo>
                    <a:lnTo>
                      <a:pt x="760" y="968"/>
                    </a:lnTo>
                    <a:lnTo>
                      <a:pt x="777" y="968"/>
                    </a:lnTo>
                    <a:lnTo>
                      <a:pt x="777" y="976"/>
                    </a:lnTo>
                    <a:lnTo>
                      <a:pt x="768" y="1000"/>
                    </a:lnTo>
                    <a:lnTo>
                      <a:pt x="768" y="1008"/>
                    </a:lnTo>
                    <a:lnTo>
                      <a:pt x="785" y="1032"/>
                    </a:lnTo>
                    <a:lnTo>
                      <a:pt x="777" y="1056"/>
                    </a:lnTo>
                    <a:lnTo>
                      <a:pt x="785" y="1064"/>
                    </a:lnTo>
                    <a:lnTo>
                      <a:pt x="793" y="1080"/>
                    </a:lnTo>
                    <a:lnTo>
                      <a:pt x="793" y="1088"/>
                    </a:lnTo>
                    <a:lnTo>
                      <a:pt x="785" y="1096"/>
                    </a:lnTo>
                    <a:lnTo>
                      <a:pt x="777" y="1104"/>
                    </a:lnTo>
                    <a:lnTo>
                      <a:pt x="768" y="1096"/>
                    </a:lnTo>
                    <a:lnTo>
                      <a:pt x="752" y="1080"/>
                    </a:lnTo>
                    <a:lnTo>
                      <a:pt x="728" y="1080"/>
                    </a:lnTo>
                    <a:lnTo>
                      <a:pt x="720" y="1080"/>
                    </a:lnTo>
                    <a:lnTo>
                      <a:pt x="704" y="1080"/>
                    </a:lnTo>
                    <a:lnTo>
                      <a:pt x="680" y="1064"/>
                    </a:lnTo>
                    <a:lnTo>
                      <a:pt x="664" y="1064"/>
                    </a:lnTo>
                    <a:lnTo>
                      <a:pt x="664" y="1056"/>
                    </a:lnTo>
                    <a:lnTo>
                      <a:pt x="656" y="1048"/>
                    </a:lnTo>
                    <a:lnTo>
                      <a:pt x="632" y="1048"/>
                    </a:lnTo>
                    <a:lnTo>
                      <a:pt x="624" y="1048"/>
                    </a:lnTo>
                    <a:lnTo>
                      <a:pt x="624" y="1032"/>
                    </a:lnTo>
                    <a:lnTo>
                      <a:pt x="616" y="1016"/>
                    </a:lnTo>
                    <a:lnTo>
                      <a:pt x="608" y="984"/>
                    </a:lnTo>
                    <a:lnTo>
                      <a:pt x="600" y="984"/>
                    </a:lnTo>
                    <a:lnTo>
                      <a:pt x="600" y="968"/>
                    </a:lnTo>
                    <a:lnTo>
                      <a:pt x="600" y="960"/>
                    </a:lnTo>
                    <a:lnTo>
                      <a:pt x="592" y="952"/>
                    </a:lnTo>
                    <a:lnTo>
                      <a:pt x="592" y="944"/>
                    </a:lnTo>
                    <a:lnTo>
                      <a:pt x="592" y="920"/>
                    </a:lnTo>
                    <a:lnTo>
                      <a:pt x="576" y="920"/>
                    </a:lnTo>
                    <a:lnTo>
                      <a:pt x="552" y="888"/>
                    </a:lnTo>
                    <a:lnTo>
                      <a:pt x="544" y="864"/>
                    </a:lnTo>
                    <a:lnTo>
                      <a:pt x="536" y="856"/>
                    </a:lnTo>
                    <a:lnTo>
                      <a:pt x="528" y="848"/>
                    </a:lnTo>
                    <a:lnTo>
                      <a:pt x="496" y="776"/>
                    </a:lnTo>
                    <a:lnTo>
                      <a:pt x="488" y="768"/>
                    </a:lnTo>
                    <a:lnTo>
                      <a:pt x="480" y="744"/>
                    </a:lnTo>
                    <a:lnTo>
                      <a:pt x="456" y="728"/>
                    </a:lnTo>
                    <a:lnTo>
                      <a:pt x="448" y="720"/>
                    </a:lnTo>
                    <a:lnTo>
                      <a:pt x="432" y="696"/>
                    </a:lnTo>
                    <a:lnTo>
                      <a:pt x="400" y="696"/>
                    </a:lnTo>
                    <a:lnTo>
                      <a:pt x="368" y="688"/>
                    </a:lnTo>
                    <a:lnTo>
                      <a:pt x="360" y="680"/>
                    </a:lnTo>
                    <a:lnTo>
                      <a:pt x="352" y="680"/>
                    </a:lnTo>
                    <a:lnTo>
                      <a:pt x="344" y="696"/>
                    </a:lnTo>
                    <a:lnTo>
                      <a:pt x="336" y="696"/>
                    </a:lnTo>
                    <a:lnTo>
                      <a:pt x="336" y="688"/>
                    </a:lnTo>
                    <a:lnTo>
                      <a:pt x="328" y="688"/>
                    </a:lnTo>
                    <a:lnTo>
                      <a:pt x="320" y="688"/>
                    </a:lnTo>
                    <a:lnTo>
                      <a:pt x="304" y="704"/>
                    </a:lnTo>
                    <a:lnTo>
                      <a:pt x="304" y="728"/>
                    </a:lnTo>
                    <a:lnTo>
                      <a:pt x="296" y="736"/>
                    </a:lnTo>
                    <a:lnTo>
                      <a:pt x="296" y="744"/>
                    </a:lnTo>
                    <a:lnTo>
                      <a:pt x="288" y="744"/>
                    </a:lnTo>
                    <a:lnTo>
                      <a:pt x="280" y="760"/>
                    </a:lnTo>
                    <a:lnTo>
                      <a:pt x="280" y="768"/>
                    </a:lnTo>
                    <a:lnTo>
                      <a:pt x="264" y="768"/>
                    </a:lnTo>
                    <a:lnTo>
                      <a:pt x="256" y="760"/>
                    </a:lnTo>
                    <a:lnTo>
                      <a:pt x="216" y="736"/>
                    </a:lnTo>
                    <a:lnTo>
                      <a:pt x="208" y="728"/>
                    </a:lnTo>
                    <a:lnTo>
                      <a:pt x="192" y="720"/>
                    </a:lnTo>
                    <a:lnTo>
                      <a:pt x="176" y="704"/>
                    </a:lnTo>
                    <a:lnTo>
                      <a:pt x="160" y="688"/>
                    </a:lnTo>
                    <a:lnTo>
                      <a:pt x="152" y="672"/>
                    </a:lnTo>
                    <a:lnTo>
                      <a:pt x="152" y="648"/>
                    </a:lnTo>
                    <a:lnTo>
                      <a:pt x="152" y="640"/>
                    </a:lnTo>
                    <a:lnTo>
                      <a:pt x="144" y="632"/>
                    </a:lnTo>
                    <a:lnTo>
                      <a:pt x="136" y="616"/>
                    </a:lnTo>
                    <a:lnTo>
                      <a:pt x="136" y="608"/>
                    </a:lnTo>
                    <a:lnTo>
                      <a:pt x="128" y="584"/>
                    </a:lnTo>
                    <a:lnTo>
                      <a:pt x="96" y="560"/>
                    </a:lnTo>
                    <a:lnTo>
                      <a:pt x="88" y="552"/>
                    </a:lnTo>
                    <a:lnTo>
                      <a:pt x="80" y="544"/>
                    </a:lnTo>
                    <a:lnTo>
                      <a:pt x="72" y="528"/>
                    </a:lnTo>
                    <a:lnTo>
                      <a:pt x="48" y="496"/>
                    </a:lnTo>
                    <a:lnTo>
                      <a:pt x="32" y="496"/>
                    </a:lnTo>
                    <a:lnTo>
                      <a:pt x="16" y="456"/>
                    </a:lnTo>
                    <a:lnTo>
                      <a:pt x="0" y="456"/>
                    </a:lnTo>
                    <a:lnTo>
                      <a:pt x="0" y="44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9" name="Freeform 21"/>
              <p:cNvSpPr>
                <a:spLocks/>
              </p:cNvSpPr>
              <p:nvPr/>
            </p:nvSpPr>
            <p:spPr bwMode="auto">
              <a:xfrm>
                <a:off x="2924" y="952"/>
                <a:ext cx="528" cy="592"/>
              </a:xfrm>
              <a:custGeom>
                <a:avLst/>
                <a:gdLst>
                  <a:gd name="T0" fmla="*/ 424 w 528"/>
                  <a:gd name="T1" fmla="*/ 544 h 592"/>
                  <a:gd name="T2" fmla="*/ 376 w 528"/>
                  <a:gd name="T3" fmla="*/ 496 h 592"/>
                  <a:gd name="T4" fmla="*/ 352 w 528"/>
                  <a:gd name="T5" fmla="*/ 488 h 592"/>
                  <a:gd name="T6" fmla="*/ 344 w 528"/>
                  <a:gd name="T7" fmla="*/ 480 h 592"/>
                  <a:gd name="T8" fmla="*/ 336 w 528"/>
                  <a:gd name="T9" fmla="*/ 480 h 592"/>
                  <a:gd name="T10" fmla="*/ 312 w 528"/>
                  <a:gd name="T11" fmla="*/ 464 h 592"/>
                  <a:gd name="T12" fmla="*/ 320 w 528"/>
                  <a:gd name="T13" fmla="*/ 440 h 592"/>
                  <a:gd name="T14" fmla="*/ 312 w 528"/>
                  <a:gd name="T15" fmla="*/ 416 h 592"/>
                  <a:gd name="T16" fmla="*/ 320 w 528"/>
                  <a:gd name="T17" fmla="*/ 392 h 592"/>
                  <a:gd name="T18" fmla="*/ 304 w 528"/>
                  <a:gd name="T19" fmla="*/ 384 h 592"/>
                  <a:gd name="T20" fmla="*/ 304 w 528"/>
                  <a:gd name="T21" fmla="*/ 368 h 592"/>
                  <a:gd name="T22" fmla="*/ 336 w 528"/>
                  <a:gd name="T23" fmla="*/ 336 h 592"/>
                  <a:gd name="T24" fmla="*/ 344 w 528"/>
                  <a:gd name="T25" fmla="*/ 272 h 592"/>
                  <a:gd name="T26" fmla="*/ 376 w 528"/>
                  <a:gd name="T27" fmla="*/ 240 h 592"/>
                  <a:gd name="T28" fmla="*/ 456 w 528"/>
                  <a:gd name="T29" fmla="*/ 152 h 592"/>
                  <a:gd name="T30" fmla="*/ 520 w 528"/>
                  <a:gd name="T31" fmla="*/ 120 h 592"/>
                  <a:gd name="T32" fmla="*/ 520 w 528"/>
                  <a:gd name="T33" fmla="*/ 120 h 592"/>
                  <a:gd name="T34" fmla="*/ 488 w 528"/>
                  <a:gd name="T35" fmla="*/ 120 h 592"/>
                  <a:gd name="T36" fmla="*/ 432 w 528"/>
                  <a:gd name="T37" fmla="*/ 120 h 592"/>
                  <a:gd name="T38" fmla="*/ 424 w 528"/>
                  <a:gd name="T39" fmla="*/ 104 h 592"/>
                  <a:gd name="T40" fmla="*/ 368 w 528"/>
                  <a:gd name="T41" fmla="*/ 120 h 592"/>
                  <a:gd name="T42" fmla="*/ 352 w 528"/>
                  <a:gd name="T43" fmla="*/ 112 h 592"/>
                  <a:gd name="T44" fmla="*/ 328 w 528"/>
                  <a:gd name="T45" fmla="*/ 112 h 592"/>
                  <a:gd name="T46" fmla="*/ 312 w 528"/>
                  <a:gd name="T47" fmla="*/ 88 h 592"/>
                  <a:gd name="T48" fmla="*/ 312 w 528"/>
                  <a:gd name="T49" fmla="*/ 80 h 592"/>
                  <a:gd name="T50" fmla="*/ 288 w 528"/>
                  <a:gd name="T51" fmla="*/ 80 h 592"/>
                  <a:gd name="T52" fmla="*/ 248 w 528"/>
                  <a:gd name="T53" fmla="*/ 88 h 592"/>
                  <a:gd name="T54" fmla="*/ 232 w 528"/>
                  <a:gd name="T55" fmla="*/ 88 h 592"/>
                  <a:gd name="T56" fmla="*/ 200 w 528"/>
                  <a:gd name="T57" fmla="*/ 72 h 592"/>
                  <a:gd name="T58" fmla="*/ 200 w 528"/>
                  <a:gd name="T59" fmla="*/ 64 h 592"/>
                  <a:gd name="T60" fmla="*/ 168 w 528"/>
                  <a:gd name="T61" fmla="*/ 64 h 592"/>
                  <a:gd name="T62" fmla="*/ 168 w 528"/>
                  <a:gd name="T63" fmla="*/ 24 h 592"/>
                  <a:gd name="T64" fmla="*/ 136 w 528"/>
                  <a:gd name="T65" fmla="*/ 0 h 592"/>
                  <a:gd name="T66" fmla="*/ 136 w 528"/>
                  <a:gd name="T67" fmla="*/ 32 h 592"/>
                  <a:gd name="T68" fmla="*/ 0 w 528"/>
                  <a:gd name="T69" fmla="*/ 40 h 592"/>
                  <a:gd name="T70" fmla="*/ 8 w 528"/>
                  <a:gd name="T71" fmla="*/ 72 h 592"/>
                  <a:gd name="T72" fmla="*/ 8 w 528"/>
                  <a:gd name="T73" fmla="*/ 152 h 592"/>
                  <a:gd name="T74" fmla="*/ 24 w 528"/>
                  <a:gd name="T75" fmla="*/ 168 h 592"/>
                  <a:gd name="T76" fmla="*/ 24 w 528"/>
                  <a:gd name="T77" fmla="*/ 232 h 592"/>
                  <a:gd name="T78" fmla="*/ 32 w 528"/>
                  <a:gd name="T79" fmla="*/ 256 h 592"/>
                  <a:gd name="T80" fmla="*/ 32 w 528"/>
                  <a:gd name="T81" fmla="*/ 296 h 592"/>
                  <a:gd name="T82" fmla="*/ 48 w 528"/>
                  <a:gd name="T83" fmla="*/ 320 h 592"/>
                  <a:gd name="T84" fmla="*/ 48 w 528"/>
                  <a:gd name="T85" fmla="*/ 352 h 592"/>
                  <a:gd name="T86" fmla="*/ 32 w 528"/>
                  <a:gd name="T87" fmla="*/ 368 h 592"/>
                  <a:gd name="T88" fmla="*/ 40 w 528"/>
                  <a:gd name="T89" fmla="*/ 400 h 592"/>
                  <a:gd name="T90" fmla="*/ 56 w 528"/>
                  <a:gd name="T91" fmla="*/ 408 h 592"/>
                  <a:gd name="T92" fmla="*/ 56 w 528"/>
                  <a:gd name="T93" fmla="*/ 584 h 592"/>
                  <a:gd name="T94" fmla="*/ 56 w 528"/>
                  <a:gd name="T95" fmla="*/ 592 h 592"/>
                  <a:gd name="T96" fmla="*/ 432 w 528"/>
                  <a:gd name="T97" fmla="*/ 584 h 59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28" h="592">
                    <a:moveTo>
                      <a:pt x="432" y="584"/>
                    </a:moveTo>
                    <a:lnTo>
                      <a:pt x="432" y="576"/>
                    </a:lnTo>
                    <a:lnTo>
                      <a:pt x="424" y="544"/>
                    </a:lnTo>
                    <a:lnTo>
                      <a:pt x="400" y="536"/>
                    </a:lnTo>
                    <a:lnTo>
                      <a:pt x="376" y="512"/>
                    </a:lnTo>
                    <a:lnTo>
                      <a:pt x="376" y="496"/>
                    </a:lnTo>
                    <a:lnTo>
                      <a:pt x="352" y="488"/>
                    </a:lnTo>
                    <a:lnTo>
                      <a:pt x="344" y="480"/>
                    </a:lnTo>
                    <a:lnTo>
                      <a:pt x="336" y="480"/>
                    </a:lnTo>
                    <a:lnTo>
                      <a:pt x="328" y="480"/>
                    </a:lnTo>
                    <a:lnTo>
                      <a:pt x="312" y="464"/>
                    </a:lnTo>
                    <a:lnTo>
                      <a:pt x="312" y="456"/>
                    </a:lnTo>
                    <a:lnTo>
                      <a:pt x="320" y="448"/>
                    </a:lnTo>
                    <a:lnTo>
                      <a:pt x="320" y="440"/>
                    </a:lnTo>
                    <a:lnTo>
                      <a:pt x="312" y="432"/>
                    </a:lnTo>
                    <a:lnTo>
                      <a:pt x="312" y="424"/>
                    </a:lnTo>
                    <a:lnTo>
                      <a:pt x="312" y="416"/>
                    </a:lnTo>
                    <a:lnTo>
                      <a:pt x="320" y="392"/>
                    </a:lnTo>
                    <a:lnTo>
                      <a:pt x="312" y="384"/>
                    </a:lnTo>
                    <a:lnTo>
                      <a:pt x="304" y="384"/>
                    </a:lnTo>
                    <a:lnTo>
                      <a:pt x="304" y="368"/>
                    </a:lnTo>
                    <a:lnTo>
                      <a:pt x="304" y="360"/>
                    </a:lnTo>
                    <a:lnTo>
                      <a:pt x="312" y="352"/>
                    </a:lnTo>
                    <a:lnTo>
                      <a:pt x="336" y="336"/>
                    </a:lnTo>
                    <a:lnTo>
                      <a:pt x="344" y="328"/>
                    </a:lnTo>
                    <a:lnTo>
                      <a:pt x="344" y="272"/>
                    </a:lnTo>
                    <a:lnTo>
                      <a:pt x="336" y="272"/>
                    </a:lnTo>
                    <a:lnTo>
                      <a:pt x="344" y="264"/>
                    </a:lnTo>
                    <a:lnTo>
                      <a:pt x="376" y="240"/>
                    </a:lnTo>
                    <a:lnTo>
                      <a:pt x="416" y="200"/>
                    </a:lnTo>
                    <a:lnTo>
                      <a:pt x="424" y="176"/>
                    </a:lnTo>
                    <a:lnTo>
                      <a:pt x="456" y="152"/>
                    </a:lnTo>
                    <a:lnTo>
                      <a:pt x="488" y="152"/>
                    </a:lnTo>
                    <a:lnTo>
                      <a:pt x="512" y="136"/>
                    </a:lnTo>
                    <a:lnTo>
                      <a:pt x="520" y="120"/>
                    </a:lnTo>
                    <a:lnTo>
                      <a:pt x="528" y="120"/>
                    </a:lnTo>
                    <a:lnTo>
                      <a:pt x="520" y="120"/>
                    </a:lnTo>
                    <a:lnTo>
                      <a:pt x="504" y="128"/>
                    </a:lnTo>
                    <a:lnTo>
                      <a:pt x="496" y="128"/>
                    </a:lnTo>
                    <a:lnTo>
                      <a:pt x="488" y="120"/>
                    </a:lnTo>
                    <a:lnTo>
                      <a:pt x="432" y="120"/>
                    </a:lnTo>
                    <a:lnTo>
                      <a:pt x="432" y="104"/>
                    </a:lnTo>
                    <a:lnTo>
                      <a:pt x="424" y="104"/>
                    </a:lnTo>
                    <a:lnTo>
                      <a:pt x="408" y="128"/>
                    </a:lnTo>
                    <a:lnTo>
                      <a:pt x="384" y="128"/>
                    </a:lnTo>
                    <a:lnTo>
                      <a:pt x="368" y="120"/>
                    </a:lnTo>
                    <a:lnTo>
                      <a:pt x="368" y="112"/>
                    </a:lnTo>
                    <a:lnTo>
                      <a:pt x="352" y="112"/>
                    </a:lnTo>
                    <a:lnTo>
                      <a:pt x="352" y="96"/>
                    </a:lnTo>
                    <a:lnTo>
                      <a:pt x="344" y="96"/>
                    </a:lnTo>
                    <a:lnTo>
                      <a:pt x="328" y="112"/>
                    </a:lnTo>
                    <a:lnTo>
                      <a:pt x="320" y="96"/>
                    </a:lnTo>
                    <a:lnTo>
                      <a:pt x="312" y="88"/>
                    </a:lnTo>
                    <a:lnTo>
                      <a:pt x="304" y="88"/>
                    </a:lnTo>
                    <a:lnTo>
                      <a:pt x="304" y="80"/>
                    </a:lnTo>
                    <a:lnTo>
                      <a:pt x="312" y="80"/>
                    </a:lnTo>
                    <a:lnTo>
                      <a:pt x="304" y="80"/>
                    </a:lnTo>
                    <a:lnTo>
                      <a:pt x="288" y="80"/>
                    </a:lnTo>
                    <a:lnTo>
                      <a:pt x="264" y="72"/>
                    </a:lnTo>
                    <a:lnTo>
                      <a:pt x="256" y="72"/>
                    </a:lnTo>
                    <a:lnTo>
                      <a:pt x="248" y="88"/>
                    </a:lnTo>
                    <a:lnTo>
                      <a:pt x="232" y="88"/>
                    </a:lnTo>
                    <a:lnTo>
                      <a:pt x="224" y="72"/>
                    </a:lnTo>
                    <a:lnTo>
                      <a:pt x="200" y="72"/>
                    </a:lnTo>
                    <a:lnTo>
                      <a:pt x="200" y="64"/>
                    </a:lnTo>
                    <a:lnTo>
                      <a:pt x="192" y="72"/>
                    </a:lnTo>
                    <a:lnTo>
                      <a:pt x="176" y="72"/>
                    </a:lnTo>
                    <a:lnTo>
                      <a:pt x="168" y="64"/>
                    </a:lnTo>
                    <a:lnTo>
                      <a:pt x="168" y="56"/>
                    </a:lnTo>
                    <a:lnTo>
                      <a:pt x="168" y="24"/>
                    </a:lnTo>
                    <a:lnTo>
                      <a:pt x="152" y="0"/>
                    </a:lnTo>
                    <a:lnTo>
                      <a:pt x="136" y="0"/>
                    </a:lnTo>
                    <a:lnTo>
                      <a:pt x="136" y="32"/>
                    </a:lnTo>
                    <a:lnTo>
                      <a:pt x="128" y="40"/>
                    </a:lnTo>
                    <a:lnTo>
                      <a:pt x="0" y="40"/>
                    </a:lnTo>
                    <a:lnTo>
                      <a:pt x="8" y="72"/>
                    </a:lnTo>
                    <a:lnTo>
                      <a:pt x="8" y="88"/>
                    </a:lnTo>
                    <a:lnTo>
                      <a:pt x="8" y="128"/>
                    </a:lnTo>
                    <a:lnTo>
                      <a:pt x="8" y="152"/>
                    </a:lnTo>
                    <a:lnTo>
                      <a:pt x="16" y="160"/>
                    </a:lnTo>
                    <a:lnTo>
                      <a:pt x="24" y="168"/>
                    </a:lnTo>
                    <a:lnTo>
                      <a:pt x="24" y="200"/>
                    </a:lnTo>
                    <a:lnTo>
                      <a:pt x="24" y="216"/>
                    </a:lnTo>
                    <a:lnTo>
                      <a:pt x="24" y="232"/>
                    </a:lnTo>
                    <a:lnTo>
                      <a:pt x="24" y="240"/>
                    </a:lnTo>
                    <a:lnTo>
                      <a:pt x="32" y="256"/>
                    </a:lnTo>
                    <a:lnTo>
                      <a:pt x="32" y="272"/>
                    </a:lnTo>
                    <a:lnTo>
                      <a:pt x="32" y="296"/>
                    </a:lnTo>
                    <a:lnTo>
                      <a:pt x="40" y="304"/>
                    </a:lnTo>
                    <a:lnTo>
                      <a:pt x="48" y="320"/>
                    </a:lnTo>
                    <a:lnTo>
                      <a:pt x="48" y="344"/>
                    </a:lnTo>
                    <a:lnTo>
                      <a:pt x="48" y="352"/>
                    </a:lnTo>
                    <a:lnTo>
                      <a:pt x="32" y="368"/>
                    </a:lnTo>
                    <a:lnTo>
                      <a:pt x="24" y="376"/>
                    </a:lnTo>
                    <a:lnTo>
                      <a:pt x="24" y="384"/>
                    </a:lnTo>
                    <a:lnTo>
                      <a:pt x="40" y="400"/>
                    </a:lnTo>
                    <a:lnTo>
                      <a:pt x="48" y="408"/>
                    </a:lnTo>
                    <a:lnTo>
                      <a:pt x="56" y="408"/>
                    </a:lnTo>
                    <a:lnTo>
                      <a:pt x="56" y="448"/>
                    </a:lnTo>
                    <a:lnTo>
                      <a:pt x="48" y="544"/>
                    </a:lnTo>
                    <a:lnTo>
                      <a:pt x="56" y="584"/>
                    </a:lnTo>
                    <a:lnTo>
                      <a:pt x="56" y="592"/>
                    </a:lnTo>
                    <a:lnTo>
                      <a:pt x="136" y="592"/>
                    </a:lnTo>
                    <a:lnTo>
                      <a:pt x="400" y="592"/>
                    </a:lnTo>
                    <a:lnTo>
                      <a:pt x="432" y="58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0" name="Freeform 22"/>
              <p:cNvSpPr>
                <a:spLocks/>
              </p:cNvSpPr>
              <p:nvPr/>
            </p:nvSpPr>
            <p:spPr bwMode="auto">
              <a:xfrm>
                <a:off x="2964" y="1536"/>
                <a:ext cx="480" cy="320"/>
              </a:xfrm>
              <a:custGeom>
                <a:avLst/>
                <a:gdLst>
                  <a:gd name="T0" fmla="*/ 56 w 480"/>
                  <a:gd name="T1" fmla="*/ 272 h 320"/>
                  <a:gd name="T2" fmla="*/ 56 w 480"/>
                  <a:gd name="T3" fmla="*/ 256 h 320"/>
                  <a:gd name="T4" fmla="*/ 56 w 480"/>
                  <a:gd name="T5" fmla="*/ 248 h 320"/>
                  <a:gd name="T6" fmla="*/ 48 w 480"/>
                  <a:gd name="T7" fmla="*/ 224 h 320"/>
                  <a:gd name="T8" fmla="*/ 40 w 480"/>
                  <a:gd name="T9" fmla="*/ 216 h 320"/>
                  <a:gd name="T10" fmla="*/ 40 w 480"/>
                  <a:gd name="T11" fmla="*/ 168 h 320"/>
                  <a:gd name="T12" fmla="*/ 16 w 480"/>
                  <a:gd name="T13" fmla="*/ 152 h 320"/>
                  <a:gd name="T14" fmla="*/ 16 w 480"/>
                  <a:gd name="T15" fmla="*/ 144 h 320"/>
                  <a:gd name="T16" fmla="*/ 16 w 480"/>
                  <a:gd name="T17" fmla="*/ 128 h 320"/>
                  <a:gd name="T18" fmla="*/ 16 w 480"/>
                  <a:gd name="T19" fmla="*/ 120 h 320"/>
                  <a:gd name="T20" fmla="*/ 0 w 480"/>
                  <a:gd name="T21" fmla="*/ 88 h 320"/>
                  <a:gd name="T22" fmla="*/ 0 w 480"/>
                  <a:gd name="T23" fmla="*/ 80 h 320"/>
                  <a:gd name="T24" fmla="*/ 16 w 480"/>
                  <a:gd name="T25" fmla="*/ 40 h 320"/>
                  <a:gd name="T26" fmla="*/ 0 w 480"/>
                  <a:gd name="T27" fmla="*/ 40 h 320"/>
                  <a:gd name="T28" fmla="*/ 8 w 480"/>
                  <a:gd name="T29" fmla="*/ 32 h 320"/>
                  <a:gd name="T30" fmla="*/ 8 w 480"/>
                  <a:gd name="T31" fmla="*/ 24 h 320"/>
                  <a:gd name="T32" fmla="*/ 0 w 480"/>
                  <a:gd name="T33" fmla="*/ 8 h 320"/>
                  <a:gd name="T34" fmla="*/ 16 w 480"/>
                  <a:gd name="T35" fmla="*/ 8 h 320"/>
                  <a:gd name="T36" fmla="*/ 360 w 480"/>
                  <a:gd name="T37" fmla="*/ 8 h 320"/>
                  <a:gd name="T38" fmla="*/ 392 w 480"/>
                  <a:gd name="T39" fmla="*/ 0 h 320"/>
                  <a:gd name="T40" fmla="*/ 400 w 480"/>
                  <a:gd name="T41" fmla="*/ 16 h 320"/>
                  <a:gd name="T42" fmla="*/ 400 w 480"/>
                  <a:gd name="T43" fmla="*/ 32 h 320"/>
                  <a:gd name="T44" fmla="*/ 400 w 480"/>
                  <a:gd name="T45" fmla="*/ 56 h 320"/>
                  <a:gd name="T46" fmla="*/ 408 w 480"/>
                  <a:gd name="T47" fmla="*/ 80 h 320"/>
                  <a:gd name="T48" fmla="*/ 408 w 480"/>
                  <a:gd name="T49" fmla="*/ 80 h 320"/>
                  <a:gd name="T50" fmla="*/ 432 w 480"/>
                  <a:gd name="T51" fmla="*/ 88 h 320"/>
                  <a:gd name="T52" fmla="*/ 440 w 480"/>
                  <a:gd name="T53" fmla="*/ 104 h 320"/>
                  <a:gd name="T54" fmla="*/ 456 w 480"/>
                  <a:gd name="T55" fmla="*/ 120 h 320"/>
                  <a:gd name="T56" fmla="*/ 456 w 480"/>
                  <a:gd name="T57" fmla="*/ 128 h 320"/>
                  <a:gd name="T58" fmla="*/ 464 w 480"/>
                  <a:gd name="T59" fmla="*/ 128 h 320"/>
                  <a:gd name="T60" fmla="*/ 480 w 480"/>
                  <a:gd name="T61" fmla="*/ 136 h 320"/>
                  <a:gd name="T62" fmla="*/ 480 w 480"/>
                  <a:gd name="T63" fmla="*/ 160 h 320"/>
                  <a:gd name="T64" fmla="*/ 472 w 480"/>
                  <a:gd name="T65" fmla="*/ 176 h 320"/>
                  <a:gd name="T66" fmla="*/ 464 w 480"/>
                  <a:gd name="T67" fmla="*/ 184 h 320"/>
                  <a:gd name="T68" fmla="*/ 464 w 480"/>
                  <a:gd name="T69" fmla="*/ 200 h 320"/>
                  <a:gd name="T70" fmla="*/ 448 w 480"/>
                  <a:gd name="T71" fmla="*/ 208 h 320"/>
                  <a:gd name="T72" fmla="*/ 416 w 480"/>
                  <a:gd name="T73" fmla="*/ 216 h 320"/>
                  <a:gd name="T74" fmla="*/ 416 w 480"/>
                  <a:gd name="T75" fmla="*/ 240 h 320"/>
                  <a:gd name="T76" fmla="*/ 424 w 480"/>
                  <a:gd name="T77" fmla="*/ 264 h 320"/>
                  <a:gd name="T78" fmla="*/ 416 w 480"/>
                  <a:gd name="T79" fmla="*/ 280 h 320"/>
                  <a:gd name="T80" fmla="*/ 408 w 480"/>
                  <a:gd name="T81" fmla="*/ 296 h 320"/>
                  <a:gd name="T82" fmla="*/ 392 w 480"/>
                  <a:gd name="T83" fmla="*/ 312 h 320"/>
                  <a:gd name="T84" fmla="*/ 400 w 480"/>
                  <a:gd name="T85" fmla="*/ 312 h 320"/>
                  <a:gd name="T86" fmla="*/ 392 w 480"/>
                  <a:gd name="T87" fmla="*/ 320 h 320"/>
                  <a:gd name="T88" fmla="*/ 392 w 480"/>
                  <a:gd name="T89" fmla="*/ 320 h 320"/>
                  <a:gd name="T90" fmla="*/ 368 w 480"/>
                  <a:gd name="T91" fmla="*/ 296 h 320"/>
                  <a:gd name="T92" fmla="*/ 56 w 480"/>
                  <a:gd name="T93" fmla="*/ 304 h 32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80" h="320">
                    <a:moveTo>
                      <a:pt x="56" y="304"/>
                    </a:moveTo>
                    <a:lnTo>
                      <a:pt x="56" y="272"/>
                    </a:lnTo>
                    <a:lnTo>
                      <a:pt x="56" y="264"/>
                    </a:lnTo>
                    <a:lnTo>
                      <a:pt x="56" y="256"/>
                    </a:lnTo>
                    <a:lnTo>
                      <a:pt x="56" y="248"/>
                    </a:lnTo>
                    <a:lnTo>
                      <a:pt x="48" y="224"/>
                    </a:lnTo>
                    <a:lnTo>
                      <a:pt x="48" y="216"/>
                    </a:lnTo>
                    <a:lnTo>
                      <a:pt x="40" y="216"/>
                    </a:lnTo>
                    <a:lnTo>
                      <a:pt x="40" y="200"/>
                    </a:lnTo>
                    <a:lnTo>
                      <a:pt x="40" y="168"/>
                    </a:lnTo>
                    <a:lnTo>
                      <a:pt x="24" y="160"/>
                    </a:lnTo>
                    <a:lnTo>
                      <a:pt x="16" y="152"/>
                    </a:lnTo>
                    <a:lnTo>
                      <a:pt x="16" y="144"/>
                    </a:lnTo>
                    <a:lnTo>
                      <a:pt x="16" y="136"/>
                    </a:lnTo>
                    <a:lnTo>
                      <a:pt x="16" y="128"/>
                    </a:lnTo>
                    <a:lnTo>
                      <a:pt x="16" y="120"/>
                    </a:lnTo>
                    <a:lnTo>
                      <a:pt x="8" y="104"/>
                    </a:lnTo>
                    <a:lnTo>
                      <a:pt x="0" y="88"/>
                    </a:lnTo>
                    <a:lnTo>
                      <a:pt x="0" y="80"/>
                    </a:lnTo>
                    <a:lnTo>
                      <a:pt x="16" y="40"/>
                    </a:lnTo>
                    <a:lnTo>
                      <a:pt x="0" y="40"/>
                    </a:lnTo>
                    <a:lnTo>
                      <a:pt x="0" y="32"/>
                    </a:lnTo>
                    <a:lnTo>
                      <a:pt x="8" y="32"/>
                    </a:lnTo>
                    <a:lnTo>
                      <a:pt x="8" y="24"/>
                    </a:lnTo>
                    <a:lnTo>
                      <a:pt x="0" y="16"/>
                    </a:lnTo>
                    <a:lnTo>
                      <a:pt x="0" y="8"/>
                    </a:lnTo>
                    <a:lnTo>
                      <a:pt x="16" y="8"/>
                    </a:lnTo>
                    <a:lnTo>
                      <a:pt x="96" y="8"/>
                    </a:lnTo>
                    <a:lnTo>
                      <a:pt x="360" y="8"/>
                    </a:lnTo>
                    <a:lnTo>
                      <a:pt x="392" y="0"/>
                    </a:lnTo>
                    <a:lnTo>
                      <a:pt x="400" y="16"/>
                    </a:lnTo>
                    <a:lnTo>
                      <a:pt x="400" y="24"/>
                    </a:lnTo>
                    <a:lnTo>
                      <a:pt x="400" y="32"/>
                    </a:lnTo>
                    <a:lnTo>
                      <a:pt x="400" y="48"/>
                    </a:lnTo>
                    <a:lnTo>
                      <a:pt x="400" y="56"/>
                    </a:lnTo>
                    <a:lnTo>
                      <a:pt x="408" y="72"/>
                    </a:lnTo>
                    <a:lnTo>
                      <a:pt x="408" y="80"/>
                    </a:lnTo>
                    <a:lnTo>
                      <a:pt x="424" y="88"/>
                    </a:lnTo>
                    <a:lnTo>
                      <a:pt x="432" y="88"/>
                    </a:lnTo>
                    <a:lnTo>
                      <a:pt x="440" y="88"/>
                    </a:lnTo>
                    <a:lnTo>
                      <a:pt x="440" y="104"/>
                    </a:lnTo>
                    <a:lnTo>
                      <a:pt x="448" y="104"/>
                    </a:lnTo>
                    <a:lnTo>
                      <a:pt x="456" y="120"/>
                    </a:lnTo>
                    <a:lnTo>
                      <a:pt x="456" y="128"/>
                    </a:lnTo>
                    <a:lnTo>
                      <a:pt x="464" y="128"/>
                    </a:lnTo>
                    <a:lnTo>
                      <a:pt x="472" y="136"/>
                    </a:lnTo>
                    <a:lnTo>
                      <a:pt x="480" y="136"/>
                    </a:lnTo>
                    <a:lnTo>
                      <a:pt x="480" y="152"/>
                    </a:lnTo>
                    <a:lnTo>
                      <a:pt x="480" y="160"/>
                    </a:lnTo>
                    <a:lnTo>
                      <a:pt x="472" y="176"/>
                    </a:lnTo>
                    <a:lnTo>
                      <a:pt x="464" y="176"/>
                    </a:lnTo>
                    <a:lnTo>
                      <a:pt x="464" y="184"/>
                    </a:lnTo>
                    <a:lnTo>
                      <a:pt x="464" y="192"/>
                    </a:lnTo>
                    <a:lnTo>
                      <a:pt x="464" y="200"/>
                    </a:lnTo>
                    <a:lnTo>
                      <a:pt x="448" y="200"/>
                    </a:lnTo>
                    <a:lnTo>
                      <a:pt x="448" y="208"/>
                    </a:lnTo>
                    <a:lnTo>
                      <a:pt x="432" y="208"/>
                    </a:lnTo>
                    <a:lnTo>
                      <a:pt x="416" y="216"/>
                    </a:lnTo>
                    <a:lnTo>
                      <a:pt x="416" y="232"/>
                    </a:lnTo>
                    <a:lnTo>
                      <a:pt x="416" y="240"/>
                    </a:lnTo>
                    <a:lnTo>
                      <a:pt x="424" y="256"/>
                    </a:lnTo>
                    <a:lnTo>
                      <a:pt x="424" y="264"/>
                    </a:lnTo>
                    <a:lnTo>
                      <a:pt x="416" y="272"/>
                    </a:lnTo>
                    <a:lnTo>
                      <a:pt x="416" y="280"/>
                    </a:lnTo>
                    <a:lnTo>
                      <a:pt x="416" y="288"/>
                    </a:lnTo>
                    <a:lnTo>
                      <a:pt x="408" y="296"/>
                    </a:lnTo>
                    <a:lnTo>
                      <a:pt x="392" y="296"/>
                    </a:lnTo>
                    <a:lnTo>
                      <a:pt x="392" y="312"/>
                    </a:lnTo>
                    <a:lnTo>
                      <a:pt x="400" y="312"/>
                    </a:lnTo>
                    <a:lnTo>
                      <a:pt x="392" y="320"/>
                    </a:lnTo>
                    <a:lnTo>
                      <a:pt x="376" y="304"/>
                    </a:lnTo>
                    <a:lnTo>
                      <a:pt x="368" y="296"/>
                    </a:lnTo>
                    <a:lnTo>
                      <a:pt x="64" y="304"/>
                    </a:lnTo>
                    <a:lnTo>
                      <a:pt x="56" y="30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1" name="Freeform 23"/>
              <p:cNvSpPr>
                <a:spLocks/>
              </p:cNvSpPr>
              <p:nvPr/>
            </p:nvSpPr>
            <p:spPr bwMode="auto">
              <a:xfrm>
                <a:off x="3028" y="1832"/>
                <a:ext cx="536" cy="464"/>
              </a:xfrm>
              <a:custGeom>
                <a:avLst/>
                <a:gdLst>
                  <a:gd name="T0" fmla="*/ 88 w 536"/>
                  <a:gd name="T1" fmla="*/ 376 h 464"/>
                  <a:gd name="T2" fmla="*/ 88 w 536"/>
                  <a:gd name="T3" fmla="*/ 160 h 464"/>
                  <a:gd name="T4" fmla="*/ 72 w 536"/>
                  <a:gd name="T5" fmla="*/ 160 h 464"/>
                  <a:gd name="T6" fmla="*/ 64 w 536"/>
                  <a:gd name="T7" fmla="*/ 144 h 464"/>
                  <a:gd name="T8" fmla="*/ 64 w 536"/>
                  <a:gd name="T9" fmla="*/ 128 h 464"/>
                  <a:gd name="T10" fmla="*/ 48 w 536"/>
                  <a:gd name="T11" fmla="*/ 120 h 464"/>
                  <a:gd name="T12" fmla="*/ 48 w 536"/>
                  <a:gd name="T13" fmla="*/ 112 h 464"/>
                  <a:gd name="T14" fmla="*/ 64 w 536"/>
                  <a:gd name="T15" fmla="*/ 96 h 464"/>
                  <a:gd name="T16" fmla="*/ 56 w 536"/>
                  <a:gd name="T17" fmla="*/ 88 h 464"/>
                  <a:gd name="T18" fmla="*/ 48 w 536"/>
                  <a:gd name="T19" fmla="*/ 88 h 464"/>
                  <a:gd name="T20" fmla="*/ 40 w 536"/>
                  <a:gd name="T21" fmla="*/ 80 h 464"/>
                  <a:gd name="T22" fmla="*/ 32 w 536"/>
                  <a:gd name="T23" fmla="*/ 72 h 464"/>
                  <a:gd name="T24" fmla="*/ 16 w 536"/>
                  <a:gd name="T25" fmla="*/ 48 h 464"/>
                  <a:gd name="T26" fmla="*/ 8 w 536"/>
                  <a:gd name="T27" fmla="*/ 40 h 464"/>
                  <a:gd name="T28" fmla="*/ 0 w 536"/>
                  <a:gd name="T29" fmla="*/ 8 h 464"/>
                  <a:gd name="T30" fmla="*/ 304 w 536"/>
                  <a:gd name="T31" fmla="*/ 0 h 464"/>
                  <a:gd name="T32" fmla="*/ 312 w 536"/>
                  <a:gd name="T33" fmla="*/ 8 h 464"/>
                  <a:gd name="T34" fmla="*/ 328 w 536"/>
                  <a:gd name="T35" fmla="*/ 24 h 464"/>
                  <a:gd name="T36" fmla="*/ 328 w 536"/>
                  <a:gd name="T37" fmla="*/ 32 h 464"/>
                  <a:gd name="T38" fmla="*/ 320 w 536"/>
                  <a:gd name="T39" fmla="*/ 64 h 464"/>
                  <a:gd name="T40" fmla="*/ 376 w 536"/>
                  <a:gd name="T41" fmla="*/ 128 h 464"/>
                  <a:gd name="T42" fmla="*/ 392 w 536"/>
                  <a:gd name="T43" fmla="*/ 176 h 464"/>
                  <a:gd name="T44" fmla="*/ 408 w 536"/>
                  <a:gd name="T45" fmla="*/ 160 h 464"/>
                  <a:gd name="T46" fmla="*/ 440 w 536"/>
                  <a:gd name="T47" fmla="*/ 176 h 464"/>
                  <a:gd name="T48" fmla="*/ 432 w 536"/>
                  <a:gd name="T49" fmla="*/ 200 h 464"/>
                  <a:gd name="T50" fmla="*/ 424 w 536"/>
                  <a:gd name="T51" fmla="*/ 224 h 464"/>
                  <a:gd name="T52" fmla="*/ 424 w 536"/>
                  <a:gd name="T53" fmla="*/ 240 h 464"/>
                  <a:gd name="T54" fmla="*/ 456 w 536"/>
                  <a:gd name="T55" fmla="*/ 264 h 464"/>
                  <a:gd name="T56" fmla="*/ 456 w 536"/>
                  <a:gd name="T57" fmla="*/ 264 h 464"/>
                  <a:gd name="T58" fmla="*/ 456 w 536"/>
                  <a:gd name="T59" fmla="*/ 272 h 464"/>
                  <a:gd name="T60" fmla="*/ 472 w 536"/>
                  <a:gd name="T61" fmla="*/ 272 h 464"/>
                  <a:gd name="T62" fmla="*/ 480 w 536"/>
                  <a:gd name="T63" fmla="*/ 280 h 464"/>
                  <a:gd name="T64" fmla="*/ 496 w 536"/>
                  <a:gd name="T65" fmla="*/ 288 h 464"/>
                  <a:gd name="T66" fmla="*/ 496 w 536"/>
                  <a:gd name="T67" fmla="*/ 304 h 464"/>
                  <a:gd name="T68" fmla="*/ 504 w 536"/>
                  <a:gd name="T69" fmla="*/ 320 h 464"/>
                  <a:gd name="T70" fmla="*/ 496 w 536"/>
                  <a:gd name="T71" fmla="*/ 336 h 464"/>
                  <a:gd name="T72" fmla="*/ 504 w 536"/>
                  <a:gd name="T73" fmla="*/ 344 h 464"/>
                  <a:gd name="T74" fmla="*/ 512 w 536"/>
                  <a:gd name="T75" fmla="*/ 352 h 464"/>
                  <a:gd name="T76" fmla="*/ 512 w 536"/>
                  <a:gd name="T77" fmla="*/ 360 h 464"/>
                  <a:gd name="T78" fmla="*/ 512 w 536"/>
                  <a:gd name="T79" fmla="*/ 352 h 464"/>
                  <a:gd name="T80" fmla="*/ 512 w 536"/>
                  <a:gd name="T81" fmla="*/ 344 h 464"/>
                  <a:gd name="T82" fmla="*/ 520 w 536"/>
                  <a:gd name="T83" fmla="*/ 352 h 464"/>
                  <a:gd name="T84" fmla="*/ 528 w 536"/>
                  <a:gd name="T85" fmla="*/ 360 h 464"/>
                  <a:gd name="T86" fmla="*/ 536 w 536"/>
                  <a:gd name="T87" fmla="*/ 368 h 464"/>
                  <a:gd name="T88" fmla="*/ 528 w 536"/>
                  <a:gd name="T89" fmla="*/ 368 h 464"/>
                  <a:gd name="T90" fmla="*/ 528 w 536"/>
                  <a:gd name="T91" fmla="*/ 400 h 464"/>
                  <a:gd name="T92" fmla="*/ 520 w 536"/>
                  <a:gd name="T93" fmla="*/ 400 h 464"/>
                  <a:gd name="T94" fmla="*/ 504 w 536"/>
                  <a:gd name="T95" fmla="*/ 408 h 464"/>
                  <a:gd name="T96" fmla="*/ 496 w 536"/>
                  <a:gd name="T97" fmla="*/ 432 h 464"/>
                  <a:gd name="T98" fmla="*/ 496 w 536"/>
                  <a:gd name="T99" fmla="*/ 440 h 464"/>
                  <a:gd name="T100" fmla="*/ 488 w 536"/>
                  <a:gd name="T101" fmla="*/ 440 h 464"/>
                  <a:gd name="T102" fmla="*/ 496 w 536"/>
                  <a:gd name="T103" fmla="*/ 448 h 464"/>
                  <a:gd name="T104" fmla="*/ 496 w 536"/>
                  <a:gd name="T105" fmla="*/ 448 h 464"/>
                  <a:gd name="T106" fmla="*/ 488 w 536"/>
                  <a:gd name="T107" fmla="*/ 464 h 464"/>
                  <a:gd name="T108" fmla="*/ 440 w 536"/>
                  <a:gd name="T109" fmla="*/ 464 h 464"/>
                  <a:gd name="T110" fmla="*/ 440 w 536"/>
                  <a:gd name="T111" fmla="*/ 464 h 464"/>
                  <a:gd name="T112" fmla="*/ 456 w 536"/>
                  <a:gd name="T113" fmla="*/ 432 h 464"/>
                  <a:gd name="T114" fmla="*/ 448 w 536"/>
                  <a:gd name="T115" fmla="*/ 416 h 464"/>
                  <a:gd name="T116" fmla="*/ 440 w 536"/>
                  <a:gd name="T117" fmla="*/ 416 h 464"/>
                  <a:gd name="T118" fmla="*/ 96 w 536"/>
                  <a:gd name="T119" fmla="*/ 432 h 46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36" h="464">
                    <a:moveTo>
                      <a:pt x="96" y="432"/>
                    </a:moveTo>
                    <a:lnTo>
                      <a:pt x="88" y="376"/>
                    </a:lnTo>
                    <a:lnTo>
                      <a:pt x="88" y="160"/>
                    </a:lnTo>
                    <a:lnTo>
                      <a:pt x="72" y="160"/>
                    </a:lnTo>
                    <a:lnTo>
                      <a:pt x="64" y="144"/>
                    </a:lnTo>
                    <a:lnTo>
                      <a:pt x="64" y="136"/>
                    </a:lnTo>
                    <a:lnTo>
                      <a:pt x="64" y="128"/>
                    </a:lnTo>
                    <a:lnTo>
                      <a:pt x="48" y="120"/>
                    </a:lnTo>
                    <a:lnTo>
                      <a:pt x="48" y="112"/>
                    </a:lnTo>
                    <a:lnTo>
                      <a:pt x="64" y="104"/>
                    </a:lnTo>
                    <a:lnTo>
                      <a:pt x="64" y="96"/>
                    </a:lnTo>
                    <a:lnTo>
                      <a:pt x="64" y="88"/>
                    </a:lnTo>
                    <a:lnTo>
                      <a:pt x="56" y="88"/>
                    </a:lnTo>
                    <a:lnTo>
                      <a:pt x="56" y="80"/>
                    </a:lnTo>
                    <a:lnTo>
                      <a:pt x="48" y="88"/>
                    </a:lnTo>
                    <a:lnTo>
                      <a:pt x="40" y="80"/>
                    </a:lnTo>
                    <a:lnTo>
                      <a:pt x="24" y="72"/>
                    </a:lnTo>
                    <a:lnTo>
                      <a:pt x="32" y="72"/>
                    </a:lnTo>
                    <a:lnTo>
                      <a:pt x="16" y="48"/>
                    </a:lnTo>
                    <a:lnTo>
                      <a:pt x="8" y="40"/>
                    </a:lnTo>
                    <a:lnTo>
                      <a:pt x="8" y="32"/>
                    </a:lnTo>
                    <a:lnTo>
                      <a:pt x="0" y="8"/>
                    </a:lnTo>
                    <a:lnTo>
                      <a:pt x="304" y="0"/>
                    </a:lnTo>
                    <a:lnTo>
                      <a:pt x="312" y="8"/>
                    </a:lnTo>
                    <a:lnTo>
                      <a:pt x="328" y="24"/>
                    </a:lnTo>
                    <a:lnTo>
                      <a:pt x="328" y="32"/>
                    </a:lnTo>
                    <a:lnTo>
                      <a:pt x="320" y="40"/>
                    </a:lnTo>
                    <a:lnTo>
                      <a:pt x="320" y="64"/>
                    </a:lnTo>
                    <a:lnTo>
                      <a:pt x="344" y="104"/>
                    </a:lnTo>
                    <a:lnTo>
                      <a:pt x="376" y="128"/>
                    </a:lnTo>
                    <a:lnTo>
                      <a:pt x="392" y="136"/>
                    </a:lnTo>
                    <a:lnTo>
                      <a:pt x="392" y="176"/>
                    </a:lnTo>
                    <a:lnTo>
                      <a:pt x="408" y="176"/>
                    </a:lnTo>
                    <a:lnTo>
                      <a:pt x="408" y="160"/>
                    </a:lnTo>
                    <a:lnTo>
                      <a:pt x="424" y="168"/>
                    </a:lnTo>
                    <a:lnTo>
                      <a:pt x="440" y="176"/>
                    </a:lnTo>
                    <a:lnTo>
                      <a:pt x="440" y="184"/>
                    </a:lnTo>
                    <a:lnTo>
                      <a:pt x="432" y="200"/>
                    </a:lnTo>
                    <a:lnTo>
                      <a:pt x="432" y="216"/>
                    </a:lnTo>
                    <a:lnTo>
                      <a:pt x="424" y="224"/>
                    </a:lnTo>
                    <a:lnTo>
                      <a:pt x="424" y="240"/>
                    </a:lnTo>
                    <a:lnTo>
                      <a:pt x="432" y="256"/>
                    </a:lnTo>
                    <a:lnTo>
                      <a:pt x="456" y="264"/>
                    </a:lnTo>
                    <a:lnTo>
                      <a:pt x="456" y="272"/>
                    </a:lnTo>
                    <a:lnTo>
                      <a:pt x="472" y="272"/>
                    </a:lnTo>
                    <a:lnTo>
                      <a:pt x="480" y="280"/>
                    </a:lnTo>
                    <a:lnTo>
                      <a:pt x="496" y="288"/>
                    </a:lnTo>
                    <a:lnTo>
                      <a:pt x="496" y="304"/>
                    </a:lnTo>
                    <a:lnTo>
                      <a:pt x="504" y="320"/>
                    </a:lnTo>
                    <a:lnTo>
                      <a:pt x="496" y="328"/>
                    </a:lnTo>
                    <a:lnTo>
                      <a:pt x="496" y="336"/>
                    </a:lnTo>
                    <a:lnTo>
                      <a:pt x="504" y="344"/>
                    </a:lnTo>
                    <a:lnTo>
                      <a:pt x="512" y="352"/>
                    </a:lnTo>
                    <a:lnTo>
                      <a:pt x="512" y="360"/>
                    </a:lnTo>
                    <a:lnTo>
                      <a:pt x="512" y="352"/>
                    </a:lnTo>
                    <a:lnTo>
                      <a:pt x="512" y="344"/>
                    </a:lnTo>
                    <a:lnTo>
                      <a:pt x="520" y="344"/>
                    </a:lnTo>
                    <a:lnTo>
                      <a:pt x="520" y="352"/>
                    </a:lnTo>
                    <a:lnTo>
                      <a:pt x="528" y="360"/>
                    </a:lnTo>
                    <a:lnTo>
                      <a:pt x="536" y="368"/>
                    </a:lnTo>
                    <a:lnTo>
                      <a:pt x="528" y="368"/>
                    </a:lnTo>
                    <a:lnTo>
                      <a:pt x="528" y="400"/>
                    </a:lnTo>
                    <a:lnTo>
                      <a:pt x="520" y="400"/>
                    </a:lnTo>
                    <a:lnTo>
                      <a:pt x="504" y="408"/>
                    </a:lnTo>
                    <a:lnTo>
                      <a:pt x="496" y="432"/>
                    </a:lnTo>
                    <a:lnTo>
                      <a:pt x="496" y="440"/>
                    </a:lnTo>
                    <a:lnTo>
                      <a:pt x="488" y="440"/>
                    </a:lnTo>
                    <a:lnTo>
                      <a:pt x="496" y="440"/>
                    </a:lnTo>
                    <a:lnTo>
                      <a:pt x="496" y="448"/>
                    </a:lnTo>
                    <a:lnTo>
                      <a:pt x="504" y="448"/>
                    </a:lnTo>
                    <a:lnTo>
                      <a:pt x="496" y="448"/>
                    </a:lnTo>
                    <a:lnTo>
                      <a:pt x="488" y="464"/>
                    </a:lnTo>
                    <a:lnTo>
                      <a:pt x="440" y="464"/>
                    </a:lnTo>
                    <a:lnTo>
                      <a:pt x="448" y="440"/>
                    </a:lnTo>
                    <a:lnTo>
                      <a:pt x="456" y="432"/>
                    </a:lnTo>
                    <a:lnTo>
                      <a:pt x="456" y="424"/>
                    </a:lnTo>
                    <a:lnTo>
                      <a:pt x="448" y="416"/>
                    </a:lnTo>
                    <a:lnTo>
                      <a:pt x="440" y="416"/>
                    </a:lnTo>
                    <a:lnTo>
                      <a:pt x="96" y="43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2" name="Freeform 24"/>
              <p:cNvSpPr>
                <a:spLocks/>
              </p:cNvSpPr>
              <p:nvPr/>
            </p:nvSpPr>
            <p:spPr bwMode="auto">
              <a:xfrm>
                <a:off x="3124" y="2248"/>
                <a:ext cx="400" cy="368"/>
              </a:xfrm>
              <a:custGeom>
                <a:avLst/>
                <a:gdLst>
                  <a:gd name="T0" fmla="*/ 296 w 400"/>
                  <a:gd name="T1" fmla="*/ 344 h 368"/>
                  <a:gd name="T2" fmla="*/ 296 w 400"/>
                  <a:gd name="T3" fmla="*/ 336 h 368"/>
                  <a:gd name="T4" fmla="*/ 296 w 400"/>
                  <a:gd name="T5" fmla="*/ 336 h 368"/>
                  <a:gd name="T6" fmla="*/ 288 w 400"/>
                  <a:gd name="T7" fmla="*/ 312 h 368"/>
                  <a:gd name="T8" fmla="*/ 280 w 400"/>
                  <a:gd name="T9" fmla="*/ 304 h 368"/>
                  <a:gd name="T10" fmla="*/ 288 w 400"/>
                  <a:gd name="T11" fmla="*/ 296 h 368"/>
                  <a:gd name="T12" fmla="*/ 288 w 400"/>
                  <a:gd name="T13" fmla="*/ 288 h 368"/>
                  <a:gd name="T14" fmla="*/ 296 w 400"/>
                  <a:gd name="T15" fmla="*/ 288 h 368"/>
                  <a:gd name="T16" fmla="*/ 288 w 400"/>
                  <a:gd name="T17" fmla="*/ 280 h 368"/>
                  <a:gd name="T18" fmla="*/ 296 w 400"/>
                  <a:gd name="T19" fmla="*/ 280 h 368"/>
                  <a:gd name="T20" fmla="*/ 296 w 400"/>
                  <a:gd name="T21" fmla="*/ 272 h 368"/>
                  <a:gd name="T22" fmla="*/ 296 w 400"/>
                  <a:gd name="T23" fmla="*/ 256 h 368"/>
                  <a:gd name="T24" fmla="*/ 304 w 400"/>
                  <a:gd name="T25" fmla="*/ 248 h 368"/>
                  <a:gd name="T26" fmla="*/ 304 w 400"/>
                  <a:gd name="T27" fmla="*/ 248 h 368"/>
                  <a:gd name="T28" fmla="*/ 312 w 400"/>
                  <a:gd name="T29" fmla="*/ 240 h 368"/>
                  <a:gd name="T30" fmla="*/ 312 w 400"/>
                  <a:gd name="T31" fmla="*/ 232 h 368"/>
                  <a:gd name="T32" fmla="*/ 328 w 400"/>
                  <a:gd name="T33" fmla="*/ 216 h 368"/>
                  <a:gd name="T34" fmla="*/ 328 w 400"/>
                  <a:gd name="T35" fmla="*/ 216 h 368"/>
                  <a:gd name="T36" fmla="*/ 336 w 400"/>
                  <a:gd name="T37" fmla="*/ 208 h 368"/>
                  <a:gd name="T38" fmla="*/ 336 w 400"/>
                  <a:gd name="T39" fmla="*/ 184 h 368"/>
                  <a:gd name="T40" fmla="*/ 344 w 400"/>
                  <a:gd name="T41" fmla="*/ 176 h 368"/>
                  <a:gd name="T42" fmla="*/ 352 w 400"/>
                  <a:gd name="T43" fmla="*/ 168 h 368"/>
                  <a:gd name="T44" fmla="*/ 360 w 400"/>
                  <a:gd name="T45" fmla="*/ 152 h 368"/>
                  <a:gd name="T46" fmla="*/ 352 w 400"/>
                  <a:gd name="T47" fmla="*/ 152 h 368"/>
                  <a:gd name="T48" fmla="*/ 360 w 400"/>
                  <a:gd name="T49" fmla="*/ 144 h 368"/>
                  <a:gd name="T50" fmla="*/ 368 w 400"/>
                  <a:gd name="T51" fmla="*/ 136 h 368"/>
                  <a:gd name="T52" fmla="*/ 368 w 400"/>
                  <a:gd name="T53" fmla="*/ 120 h 368"/>
                  <a:gd name="T54" fmla="*/ 368 w 400"/>
                  <a:gd name="T55" fmla="*/ 112 h 368"/>
                  <a:gd name="T56" fmla="*/ 384 w 400"/>
                  <a:gd name="T57" fmla="*/ 88 h 368"/>
                  <a:gd name="T58" fmla="*/ 376 w 400"/>
                  <a:gd name="T59" fmla="*/ 80 h 368"/>
                  <a:gd name="T60" fmla="*/ 384 w 400"/>
                  <a:gd name="T61" fmla="*/ 80 h 368"/>
                  <a:gd name="T62" fmla="*/ 400 w 400"/>
                  <a:gd name="T63" fmla="*/ 64 h 368"/>
                  <a:gd name="T64" fmla="*/ 392 w 400"/>
                  <a:gd name="T65" fmla="*/ 48 h 368"/>
                  <a:gd name="T66" fmla="*/ 344 w 400"/>
                  <a:gd name="T67" fmla="*/ 48 h 368"/>
                  <a:gd name="T68" fmla="*/ 344 w 400"/>
                  <a:gd name="T69" fmla="*/ 48 h 368"/>
                  <a:gd name="T70" fmla="*/ 360 w 400"/>
                  <a:gd name="T71" fmla="*/ 16 h 368"/>
                  <a:gd name="T72" fmla="*/ 352 w 400"/>
                  <a:gd name="T73" fmla="*/ 0 h 368"/>
                  <a:gd name="T74" fmla="*/ 344 w 400"/>
                  <a:gd name="T75" fmla="*/ 0 h 368"/>
                  <a:gd name="T76" fmla="*/ 0 w 400"/>
                  <a:gd name="T77" fmla="*/ 16 h 368"/>
                  <a:gd name="T78" fmla="*/ 0 w 400"/>
                  <a:gd name="T79" fmla="*/ 16 h 368"/>
                  <a:gd name="T80" fmla="*/ 16 w 400"/>
                  <a:gd name="T81" fmla="*/ 128 h 368"/>
                  <a:gd name="T82" fmla="*/ 8 w 400"/>
                  <a:gd name="T83" fmla="*/ 304 h 368"/>
                  <a:gd name="T84" fmla="*/ 16 w 400"/>
                  <a:gd name="T85" fmla="*/ 312 h 368"/>
                  <a:gd name="T86" fmla="*/ 48 w 400"/>
                  <a:gd name="T87" fmla="*/ 312 h 368"/>
                  <a:gd name="T88" fmla="*/ 48 w 400"/>
                  <a:gd name="T89" fmla="*/ 368 h 368"/>
                  <a:gd name="T90" fmla="*/ 288 w 400"/>
                  <a:gd name="T91" fmla="*/ 360 h 368"/>
                  <a:gd name="T92" fmla="*/ 296 w 400"/>
                  <a:gd name="T93" fmla="*/ 344 h 3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00" h="368">
                    <a:moveTo>
                      <a:pt x="296" y="344"/>
                    </a:moveTo>
                    <a:lnTo>
                      <a:pt x="296" y="344"/>
                    </a:lnTo>
                    <a:lnTo>
                      <a:pt x="296" y="336"/>
                    </a:lnTo>
                    <a:lnTo>
                      <a:pt x="288" y="320"/>
                    </a:lnTo>
                    <a:lnTo>
                      <a:pt x="288" y="312"/>
                    </a:lnTo>
                    <a:lnTo>
                      <a:pt x="280" y="304"/>
                    </a:lnTo>
                    <a:lnTo>
                      <a:pt x="288" y="296"/>
                    </a:lnTo>
                    <a:lnTo>
                      <a:pt x="288" y="288"/>
                    </a:lnTo>
                    <a:lnTo>
                      <a:pt x="296" y="288"/>
                    </a:lnTo>
                    <a:lnTo>
                      <a:pt x="288" y="280"/>
                    </a:lnTo>
                    <a:lnTo>
                      <a:pt x="296" y="280"/>
                    </a:lnTo>
                    <a:lnTo>
                      <a:pt x="296" y="272"/>
                    </a:lnTo>
                    <a:lnTo>
                      <a:pt x="296" y="264"/>
                    </a:lnTo>
                    <a:lnTo>
                      <a:pt x="296" y="256"/>
                    </a:lnTo>
                    <a:lnTo>
                      <a:pt x="304" y="256"/>
                    </a:lnTo>
                    <a:lnTo>
                      <a:pt x="304" y="248"/>
                    </a:lnTo>
                    <a:lnTo>
                      <a:pt x="312" y="240"/>
                    </a:lnTo>
                    <a:lnTo>
                      <a:pt x="312" y="232"/>
                    </a:lnTo>
                    <a:lnTo>
                      <a:pt x="328" y="216"/>
                    </a:lnTo>
                    <a:lnTo>
                      <a:pt x="336" y="208"/>
                    </a:lnTo>
                    <a:lnTo>
                      <a:pt x="336" y="184"/>
                    </a:lnTo>
                    <a:lnTo>
                      <a:pt x="344" y="176"/>
                    </a:lnTo>
                    <a:lnTo>
                      <a:pt x="352" y="168"/>
                    </a:lnTo>
                    <a:lnTo>
                      <a:pt x="360" y="152"/>
                    </a:lnTo>
                    <a:lnTo>
                      <a:pt x="352" y="152"/>
                    </a:lnTo>
                    <a:lnTo>
                      <a:pt x="360" y="144"/>
                    </a:lnTo>
                    <a:lnTo>
                      <a:pt x="368" y="144"/>
                    </a:lnTo>
                    <a:lnTo>
                      <a:pt x="368" y="136"/>
                    </a:lnTo>
                    <a:lnTo>
                      <a:pt x="368" y="128"/>
                    </a:lnTo>
                    <a:lnTo>
                      <a:pt x="368" y="120"/>
                    </a:lnTo>
                    <a:lnTo>
                      <a:pt x="368" y="112"/>
                    </a:lnTo>
                    <a:lnTo>
                      <a:pt x="376" y="96"/>
                    </a:lnTo>
                    <a:lnTo>
                      <a:pt x="384" y="88"/>
                    </a:lnTo>
                    <a:lnTo>
                      <a:pt x="384" y="80"/>
                    </a:lnTo>
                    <a:lnTo>
                      <a:pt x="376" y="80"/>
                    </a:lnTo>
                    <a:lnTo>
                      <a:pt x="384" y="80"/>
                    </a:lnTo>
                    <a:lnTo>
                      <a:pt x="384" y="72"/>
                    </a:lnTo>
                    <a:lnTo>
                      <a:pt x="400" y="64"/>
                    </a:lnTo>
                    <a:lnTo>
                      <a:pt x="400" y="56"/>
                    </a:lnTo>
                    <a:lnTo>
                      <a:pt x="392" y="48"/>
                    </a:lnTo>
                    <a:lnTo>
                      <a:pt x="344" y="48"/>
                    </a:lnTo>
                    <a:lnTo>
                      <a:pt x="352" y="24"/>
                    </a:lnTo>
                    <a:lnTo>
                      <a:pt x="360" y="16"/>
                    </a:lnTo>
                    <a:lnTo>
                      <a:pt x="360" y="8"/>
                    </a:lnTo>
                    <a:lnTo>
                      <a:pt x="352" y="0"/>
                    </a:lnTo>
                    <a:lnTo>
                      <a:pt x="344" y="0"/>
                    </a:lnTo>
                    <a:lnTo>
                      <a:pt x="0" y="16"/>
                    </a:lnTo>
                    <a:lnTo>
                      <a:pt x="16" y="128"/>
                    </a:lnTo>
                    <a:lnTo>
                      <a:pt x="8" y="304"/>
                    </a:lnTo>
                    <a:lnTo>
                      <a:pt x="16" y="312"/>
                    </a:lnTo>
                    <a:lnTo>
                      <a:pt x="40" y="312"/>
                    </a:lnTo>
                    <a:lnTo>
                      <a:pt x="48" y="312"/>
                    </a:lnTo>
                    <a:lnTo>
                      <a:pt x="48" y="368"/>
                    </a:lnTo>
                    <a:lnTo>
                      <a:pt x="288" y="360"/>
                    </a:lnTo>
                    <a:lnTo>
                      <a:pt x="296" y="344"/>
                    </a:lnTo>
                    <a:close/>
                  </a:path>
                </a:pathLst>
              </a:custGeom>
              <a:solidFill>
                <a:srgbClr val="0070C0"/>
              </a:solidFill>
              <a:ln w="6350" cmpd="sng">
                <a:solidFill>
                  <a:srgbClr val="000000"/>
                </a:solidFill>
                <a:round/>
                <a:headEnd/>
                <a:tailEnd/>
              </a:ln>
            </p:spPr>
            <p:txBody>
              <a:bodyPr/>
              <a:lstStyle/>
              <a:p>
                <a:pPr eaLnBrk="0" hangingPunct="0">
                  <a:defRPr/>
                </a:pPr>
                <a:endParaRPr lang="en-US" sz="2400" dirty="0">
                  <a:solidFill>
                    <a:srgbClr val="0070C0"/>
                  </a:solidFill>
                  <a:latin typeface="Times" charset="0"/>
                  <a:ea typeface="MS PGothic" pitchFamily="34" charset="-128"/>
                </a:endParaRPr>
              </a:p>
            </p:txBody>
          </p:sp>
          <p:sp>
            <p:nvSpPr>
              <p:cNvPr id="33" name="Freeform 25"/>
              <p:cNvSpPr>
                <a:spLocks/>
              </p:cNvSpPr>
              <p:nvPr/>
            </p:nvSpPr>
            <p:spPr bwMode="auto">
              <a:xfrm>
                <a:off x="3172" y="2608"/>
                <a:ext cx="448" cy="400"/>
              </a:xfrm>
              <a:custGeom>
                <a:avLst/>
                <a:gdLst>
                  <a:gd name="T0" fmla="*/ 40 w 448"/>
                  <a:gd name="T1" fmla="*/ 264 h 400"/>
                  <a:gd name="T2" fmla="*/ 48 w 448"/>
                  <a:gd name="T3" fmla="*/ 208 h 400"/>
                  <a:gd name="T4" fmla="*/ 24 w 448"/>
                  <a:gd name="T5" fmla="*/ 160 h 400"/>
                  <a:gd name="T6" fmla="*/ 8 w 448"/>
                  <a:gd name="T7" fmla="*/ 104 h 400"/>
                  <a:gd name="T8" fmla="*/ 240 w 448"/>
                  <a:gd name="T9" fmla="*/ 0 h 400"/>
                  <a:gd name="T10" fmla="*/ 248 w 448"/>
                  <a:gd name="T11" fmla="*/ 8 h 400"/>
                  <a:gd name="T12" fmla="*/ 256 w 448"/>
                  <a:gd name="T13" fmla="*/ 24 h 400"/>
                  <a:gd name="T14" fmla="*/ 256 w 448"/>
                  <a:gd name="T15" fmla="*/ 40 h 400"/>
                  <a:gd name="T16" fmla="*/ 256 w 448"/>
                  <a:gd name="T17" fmla="*/ 56 h 400"/>
                  <a:gd name="T18" fmla="*/ 264 w 448"/>
                  <a:gd name="T19" fmla="*/ 64 h 400"/>
                  <a:gd name="T20" fmla="*/ 256 w 448"/>
                  <a:gd name="T21" fmla="*/ 80 h 400"/>
                  <a:gd name="T22" fmla="*/ 248 w 448"/>
                  <a:gd name="T23" fmla="*/ 96 h 400"/>
                  <a:gd name="T24" fmla="*/ 240 w 448"/>
                  <a:gd name="T25" fmla="*/ 112 h 400"/>
                  <a:gd name="T26" fmla="*/ 232 w 448"/>
                  <a:gd name="T27" fmla="*/ 144 h 400"/>
                  <a:gd name="T28" fmla="*/ 224 w 448"/>
                  <a:gd name="T29" fmla="*/ 160 h 400"/>
                  <a:gd name="T30" fmla="*/ 224 w 448"/>
                  <a:gd name="T31" fmla="*/ 168 h 400"/>
                  <a:gd name="T32" fmla="*/ 216 w 448"/>
                  <a:gd name="T33" fmla="*/ 192 h 400"/>
                  <a:gd name="T34" fmla="*/ 376 w 448"/>
                  <a:gd name="T35" fmla="*/ 192 h 400"/>
                  <a:gd name="T36" fmla="*/ 376 w 448"/>
                  <a:gd name="T37" fmla="*/ 240 h 400"/>
                  <a:gd name="T38" fmla="*/ 384 w 448"/>
                  <a:gd name="T39" fmla="*/ 280 h 400"/>
                  <a:gd name="T40" fmla="*/ 360 w 448"/>
                  <a:gd name="T41" fmla="*/ 264 h 400"/>
                  <a:gd name="T42" fmla="*/ 320 w 448"/>
                  <a:gd name="T43" fmla="*/ 288 h 400"/>
                  <a:gd name="T44" fmla="*/ 376 w 448"/>
                  <a:gd name="T45" fmla="*/ 288 h 400"/>
                  <a:gd name="T46" fmla="*/ 392 w 448"/>
                  <a:gd name="T47" fmla="*/ 288 h 400"/>
                  <a:gd name="T48" fmla="*/ 376 w 448"/>
                  <a:gd name="T49" fmla="*/ 304 h 400"/>
                  <a:gd name="T50" fmla="*/ 400 w 448"/>
                  <a:gd name="T51" fmla="*/ 304 h 400"/>
                  <a:gd name="T52" fmla="*/ 408 w 448"/>
                  <a:gd name="T53" fmla="*/ 288 h 400"/>
                  <a:gd name="T54" fmla="*/ 408 w 448"/>
                  <a:gd name="T55" fmla="*/ 296 h 400"/>
                  <a:gd name="T56" fmla="*/ 424 w 448"/>
                  <a:gd name="T57" fmla="*/ 312 h 400"/>
                  <a:gd name="T58" fmla="*/ 408 w 448"/>
                  <a:gd name="T59" fmla="*/ 320 h 400"/>
                  <a:gd name="T60" fmla="*/ 392 w 448"/>
                  <a:gd name="T61" fmla="*/ 344 h 400"/>
                  <a:gd name="T62" fmla="*/ 408 w 448"/>
                  <a:gd name="T63" fmla="*/ 360 h 400"/>
                  <a:gd name="T64" fmla="*/ 440 w 448"/>
                  <a:gd name="T65" fmla="*/ 368 h 400"/>
                  <a:gd name="T66" fmla="*/ 448 w 448"/>
                  <a:gd name="T67" fmla="*/ 376 h 400"/>
                  <a:gd name="T68" fmla="*/ 440 w 448"/>
                  <a:gd name="T69" fmla="*/ 392 h 400"/>
                  <a:gd name="T70" fmla="*/ 424 w 448"/>
                  <a:gd name="T71" fmla="*/ 392 h 400"/>
                  <a:gd name="T72" fmla="*/ 416 w 448"/>
                  <a:gd name="T73" fmla="*/ 376 h 400"/>
                  <a:gd name="T74" fmla="*/ 384 w 448"/>
                  <a:gd name="T75" fmla="*/ 368 h 400"/>
                  <a:gd name="T76" fmla="*/ 368 w 448"/>
                  <a:gd name="T77" fmla="*/ 352 h 400"/>
                  <a:gd name="T78" fmla="*/ 360 w 448"/>
                  <a:gd name="T79" fmla="*/ 360 h 400"/>
                  <a:gd name="T80" fmla="*/ 352 w 448"/>
                  <a:gd name="T81" fmla="*/ 368 h 400"/>
                  <a:gd name="T82" fmla="*/ 352 w 448"/>
                  <a:gd name="T83" fmla="*/ 392 h 400"/>
                  <a:gd name="T84" fmla="*/ 328 w 448"/>
                  <a:gd name="T85" fmla="*/ 368 h 400"/>
                  <a:gd name="T86" fmla="*/ 312 w 448"/>
                  <a:gd name="T87" fmla="*/ 368 h 400"/>
                  <a:gd name="T88" fmla="*/ 288 w 448"/>
                  <a:gd name="T89" fmla="*/ 392 h 400"/>
                  <a:gd name="T90" fmla="*/ 296 w 448"/>
                  <a:gd name="T91" fmla="*/ 376 h 400"/>
                  <a:gd name="T92" fmla="*/ 264 w 448"/>
                  <a:gd name="T93" fmla="*/ 384 h 400"/>
                  <a:gd name="T94" fmla="*/ 248 w 448"/>
                  <a:gd name="T95" fmla="*/ 352 h 400"/>
                  <a:gd name="T96" fmla="*/ 224 w 448"/>
                  <a:gd name="T97" fmla="*/ 352 h 400"/>
                  <a:gd name="T98" fmla="*/ 216 w 448"/>
                  <a:gd name="T99" fmla="*/ 328 h 400"/>
                  <a:gd name="T100" fmla="*/ 200 w 448"/>
                  <a:gd name="T101" fmla="*/ 320 h 400"/>
                  <a:gd name="T102" fmla="*/ 168 w 448"/>
                  <a:gd name="T103" fmla="*/ 336 h 400"/>
                  <a:gd name="T104" fmla="*/ 184 w 448"/>
                  <a:gd name="T105" fmla="*/ 352 h 400"/>
                  <a:gd name="T106" fmla="*/ 88 w 448"/>
                  <a:gd name="T107" fmla="*/ 336 h 400"/>
                  <a:gd name="T108" fmla="*/ 72 w 448"/>
                  <a:gd name="T109" fmla="*/ 328 h 400"/>
                  <a:gd name="T110" fmla="*/ 64 w 448"/>
                  <a:gd name="T111" fmla="*/ 312 h 400"/>
                  <a:gd name="T112" fmla="*/ 64 w 448"/>
                  <a:gd name="T113" fmla="*/ 328 h 400"/>
                  <a:gd name="T114" fmla="*/ 64 w 448"/>
                  <a:gd name="T115" fmla="*/ 336 h 400"/>
                  <a:gd name="T116" fmla="*/ 24 w 448"/>
                  <a:gd name="T117" fmla="*/ 336 h 400"/>
                  <a:gd name="T118" fmla="*/ 40 w 448"/>
                  <a:gd name="T119" fmla="*/ 304 h 4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48" h="400">
                    <a:moveTo>
                      <a:pt x="40" y="304"/>
                    </a:moveTo>
                    <a:lnTo>
                      <a:pt x="40" y="288"/>
                    </a:lnTo>
                    <a:lnTo>
                      <a:pt x="32" y="280"/>
                    </a:lnTo>
                    <a:lnTo>
                      <a:pt x="40" y="264"/>
                    </a:lnTo>
                    <a:lnTo>
                      <a:pt x="32" y="264"/>
                    </a:lnTo>
                    <a:lnTo>
                      <a:pt x="32" y="248"/>
                    </a:lnTo>
                    <a:lnTo>
                      <a:pt x="48" y="232"/>
                    </a:lnTo>
                    <a:lnTo>
                      <a:pt x="48" y="208"/>
                    </a:lnTo>
                    <a:lnTo>
                      <a:pt x="40" y="192"/>
                    </a:lnTo>
                    <a:lnTo>
                      <a:pt x="40" y="184"/>
                    </a:lnTo>
                    <a:lnTo>
                      <a:pt x="32" y="168"/>
                    </a:lnTo>
                    <a:lnTo>
                      <a:pt x="24" y="160"/>
                    </a:lnTo>
                    <a:lnTo>
                      <a:pt x="24" y="128"/>
                    </a:lnTo>
                    <a:lnTo>
                      <a:pt x="8" y="104"/>
                    </a:lnTo>
                    <a:lnTo>
                      <a:pt x="0" y="8"/>
                    </a:lnTo>
                    <a:lnTo>
                      <a:pt x="240" y="0"/>
                    </a:lnTo>
                    <a:lnTo>
                      <a:pt x="240" y="8"/>
                    </a:lnTo>
                    <a:lnTo>
                      <a:pt x="248" y="8"/>
                    </a:lnTo>
                    <a:lnTo>
                      <a:pt x="248" y="16"/>
                    </a:lnTo>
                    <a:lnTo>
                      <a:pt x="248" y="24"/>
                    </a:lnTo>
                    <a:lnTo>
                      <a:pt x="256" y="24"/>
                    </a:lnTo>
                    <a:lnTo>
                      <a:pt x="248" y="32"/>
                    </a:lnTo>
                    <a:lnTo>
                      <a:pt x="248" y="40"/>
                    </a:lnTo>
                    <a:lnTo>
                      <a:pt x="256" y="40"/>
                    </a:lnTo>
                    <a:lnTo>
                      <a:pt x="256" y="48"/>
                    </a:lnTo>
                    <a:lnTo>
                      <a:pt x="256" y="56"/>
                    </a:lnTo>
                    <a:lnTo>
                      <a:pt x="256" y="64"/>
                    </a:lnTo>
                    <a:lnTo>
                      <a:pt x="264" y="64"/>
                    </a:lnTo>
                    <a:lnTo>
                      <a:pt x="264" y="72"/>
                    </a:lnTo>
                    <a:lnTo>
                      <a:pt x="264" y="80"/>
                    </a:lnTo>
                    <a:lnTo>
                      <a:pt x="256" y="80"/>
                    </a:lnTo>
                    <a:lnTo>
                      <a:pt x="248" y="80"/>
                    </a:lnTo>
                    <a:lnTo>
                      <a:pt x="248" y="88"/>
                    </a:lnTo>
                    <a:lnTo>
                      <a:pt x="256" y="88"/>
                    </a:lnTo>
                    <a:lnTo>
                      <a:pt x="248" y="96"/>
                    </a:lnTo>
                    <a:lnTo>
                      <a:pt x="248" y="104"/>
                    </a:lnTo>
                    <a:lnTo>
                      <a:pt x="248" y="120"/>
                    </a:lnTo>
                    <a:lnTo>
                      <a:pt x="240" y="112"/>
                    </a:lnTo>
                    <a:lnTo>
                      <a:pt x="232" y="136"/>
                    </a:lnTo>
                    <a:lnTo>
                      <a:pt x="224" y="144"/>
                    </a:lnTo>
                    <a:lnTo>
                      <a:pt x="232" y="144"/>
                    </a:lnTo>
                    <a:lnTo>
                      <a:pt x="224" y="152"/>
                    </a:lnTo>
                    <a:lnTo>
                      <a:pt x="224" y="160"/>
                    </a:lnTo>
                    <a:lnTo>
                      <a:pt x="216" y="168"/>
                    </a:lnTo>
                    <a:lnTo>
                      <a:pt x="224" y="168"/>
                    </a:lnTo>
                    <a:lnTo>
                      <a:pt x="224" y="176"/>
                    </a:lnTo>
                    <a:lnTo>
                      <a:pt x="208" y="184"/>
                    </a:lnTo>
                    <a:lnTo>
                      <a:pt x="208" y="192"/>
                    </a:lnTo>
                    <a:lnTo>
                      <a:pt x="216" y="192"/>
                    </a:lnTo>
                    <a:lnTo>
                      <a:pt x="216" y="200"/>
                    </a:lnTo>
                    <a:lnTo>
                      <a:pt x="216" y="208"/>
                    </a:lnTo>
                    <a:lnTo>
                      <a:pt x="376" y="192"/>
                    </a:lnTo>
                    <a:lnTo>
                      <a:pt x="376" y="216"/>
                    </a:lnTo>
                    <a:lnTo>
                      <a:pt x="368" y="224"/>
                    </a:lnTo>
                    <a:lnTo>
                      <a:pt x="368" y="240"/>
                    </a:lnTo>
                    <a:lnTo>
                      <a:pt x="376" y="240"/>
                    </a:lnTo>
                    <a:lnTo>
                      <a:pt x="392" y="264"/>
                    </a:lnTo>
                    <a:lnTo>
                      <a:pt x="392" y="272"/>
                    </a:lnTo>
                    <a:lnTo>
                      <a:pt x="384" y="280"/>
                    </a:lnTo>
                    <a:lnTo>
                      <a:pt x="368" y="272"/>
                    </a:lnTo>
                    <a:lnTo>
                      <a:pt x="360" y="272"/>
                    </a:lnTo>
                    <a:lnTo>
                      <a:pt x="360" y="264"/>
                    </a:lnTo>
                    <a:lnTo>
                      <a:pt x="352" y="256"/>
                    </a:lnTo>
                    <a:lnTo>
                      <a:pt x="344" y="256"/>
                    </a:lnTo>
                    <a:lnTo>
                      <a:pt x="336" y="264"/>
                    </a:lnTo>
                    <a:lnTo>
                      <a:pt x="328" y="272"/>
                    </a:lnTo>
                    <a:lnTo>
                      <a:pt x="320" y="288"/>
                    </a:lnTo>
                    <a:lnTo>
                      <a:pt x="320" y="296"/>
                    </a:lnTo>
                    <a:lnTo>
                      <a:pt x="344" y="296"/>
                    </a:lnTo>
                    <a:lnTo>
                      <a:pt x="360" y="296"/>
                    </a:lnTo>
                    <a:lnTo>
                      <a:pt x="368" y="288"/>
                    </a:lnTo>
                    <a:lnTo>
                      <a:pt x="376" y="288"/>
                    </a:lnTo>
                    <a:lnTo>
                      <a:pt x="384" y="280"/>
                    </a:lnTo>
                    <a:lnTo>
                      <a:pt x="392" y="288"/>
                    </a:lnTo>
                    <a:lnTo>
                      <a:pt x="384" y="296"/>
                    </a:lnTo>
                    <a:lnTo>
                      <a:pt x="376" y="296"/>
                    </a:lnTo>
                    <a:lnTo>
                      <a:pt x="376" y="304"/>
                    </a:lnTo>
                    <a:lnTo>
                      <a:pt x="384" y="304"/>
                    </a:lnTo>
                    <a:lnTo>
                      <a:pt x="392" y="304"/>
                    </a:lnTo>
                    <a:lnTo>
                      <a:pt x="400" y="304"/>
                    </a:lnTo>
                    <a:lnTo>
                      <a:pt x="400" y="296"/>
                    </a:lnTo>
                    <a:lnTo>
                      <a:pt x="408" y="288"/>
                    </a:lnTo>
                    <a:lnTo>
                      <a:pt x="408" y="296"/>
                    </a:lnTo>
                    <a:lnTo>
                      <a:pt x="416" y="296"/>
                    </a:lnTo>
                    <a:lnTo>
                      <a:pt x="408" y="312"/>
                    </a:lnTo>
                    <a:lnTo>
                      <a:pt x="416" y="312"/>
                    </a:lnTo>
                    <a:lnTo>
                      <a:pt x="424" y="312"/>
                    </a:lnTo>
                    <a:lnTo>
                      <a:pt x="424" y="320"/>
                    </a:lnTo>
                    <a:lnTo>
                      <a:pt x="408" y="320"/>
                    </a:lnTo>
                    <a:lnTo>
                      <a:pt x="392" y="320"/>
                    </a:lnTo>
                    <a:lnTo>
                      <a:pt x="392" y="336"/>
                    </a:lnTo>
                    <a:lnTo>
                      <a:pt x="392" y="344"/>
                    </a:lnTo>
                    <a:lnTo>
                      <a:pt x="392" y="352"/>
                    </a:lnTo>
                    <a:lnTo>
                      <a:pt x="400" y="352"/>
                    </a:lnTo>
                    <a:lnTo>
                      <a:pt x="408" y="352"/>
                    </a:lnTo>
                    <a:lnTo>
                      <a:pt x="408" y="360"/>
                    </a:lnTo>
                    <a:lnTo>
                      <a:pt x="424" y="360"/>
                    </a:lnTo>
                    <a:lnTo>
                      <a:pt x="440" y="368"/>
                    </a:lnTo>
                    <a:lnTo>
                      <a:pt x="440" y="376"/>
                    </a:lnTo>
                    <a:lnTo>
                      <a:pt x="448" y="376"/>
                    </a:lnTo>
                    <a:lnTo>
                      <a:pt x="448" y="384"/>
                    </a:lnTo>
                    <a:lnTo>
                      <a:pt x="440" y="384"/>
                    </a:lnTo>
                    <a:lnTo>
                      <a:pt x="440" y="392"/>
                    </a:lnTo>
                    <a:lnTo>
                      <a:pt x="432" y="384"/>
                    </a:lnTo>
                    <a:lnTo>
                      <a:pt x="424" y="400"/>
                    </a:lnTo>
                    <a:lnTo>
                      <a:pt x="424" y="392"/>
                    </a:lnTo>
                    <a:lnTo>
                      <a:pt x="424" y="384"/>
                    </a:lnTo>
                    <a:lnTo>
                      <a:pt x="416" y="376"/>
                    </a:lnTo>
                    <a:lnTo>
                      <a:pt x="400" y="368"/>
                    </a:lnTo>
                    <a:lnTo>
                      <a:pt x="384" y="368"/>
                    </a:lnTo>
                    <a:lnTo>
                      <a:pt x="384" y="360"/>
                    </a:lnTo>
                    <a:lnTo>
                      <a:pt x="376" y="352"/>
                    </a:lnTo>
                    <a:lnTo>
                      <a:pt x="368" y="352"/>
                    </a:lnTo>
                    <a:lnTo>
                      <a:pt x="352" y="344"/>
                    </a:lnTo>
                    <a:lnTo>
                      <a:pt x="360" y="360"/>
                    </a:lnTo>
                    <a:lnTo>
                      <a:pt x="360" y="368"/>
                    </a:lnTo>
                    <a:lnTo>
                      <a:pt x="360" y="360"/>
                    </a:lnTo>
                    <a:lnTo>
                      <a:pt x="352" y="360"/>
                    </a:lnTo>
                    <a:lnTo>
                      <a:pt x="352" y="368"/>
                    </a:lnTo>
                    <a:lnTo>
                      <a:pt x="352" y="376"/>
                    </a:lnTo>
                    <a:lnTo>
                      <a:pt x="360" y="384"/>
                    </a:lnTo>
                    <a:lnTo>
                      <a:pt x="352" y="392"/>
                    </a:lnTo>
                    <a:lnTo>
                      <a:pt x="344" y="392"/>
                    </a:lnTo>
                    <a:lnTo>
                      <a:pt x="344" y="384"/>
                    </a:lnTo>
                    <a:lnTo>
                      <a:pt x="336" y="368"/>
                    </a:lnTo>
                    <a:lnTo>
                      <a:pt x="328" y="368"/>
                    </a:lnTo>
                    <a:lnTo>
                      <a:pt x="320" y="376"/>
                    </a:lnTo>
                    <a:lnTo>
                      <a:pt x="312" y="368"/>
                    </a:lnTo>
                    <a:lnTo>
                      <a:pt x="312" y="376"/>
                    </a:lnTo>
                    <a:lnTo>
                      <a:pt x="304" y="392"/>
                    </a:lnTo>
                    <a:lnTo>
                      <a:pt x="296" y="392"/>
                    </a:lnTo>
                    <a:lnTo>
                      <a:pt x="288" y="392"/>
                    </a:lnTo>
                    <a:lnTo>
                      <a:pt x="288" y="384"/>
                    </a:lnTo>
                    <a:lnTo>
                      <a:pt x="288" y="376"/>
                    </a:lnTo>
                    <a:lnTo>
                      <a:pt x="296" y="376"/>
                    </a:lnTo>
                    <a:lnTo>
                      <a:pt x="280" y="376"/>
                    </a:lnTo>
                    <a:lnTo>
                      <a:pt x="280" y="384"/>
                    </a:lnTo>
                    <a:lnTo>
                      <a:pt x="264" y="384"/>
                    </a:lnTo>
                    <a:lnTo>
                      <a:pt x="272" y="376"/>
                    </a:lnTo>
                    <a:lnTo>
                      <a:pt x="248" y="352"/>
                    </a:lnTo>
                    <a:lnTo>
                      <a:pt x="232" y="352"/>
                    </a:lnTo>
                    <a:lnTo>
                      <a:pt x="224" y="352"/>
                    </a:lnTo>
                    <a:lnTo>
                      <a:pt x="224" y="344"/>
                    </a:lnTo>
                    <a:lnTo>
                      <a:pt x="224" y="336"/>
                    </a:lnTo>
                    <a:lnTo>
                      <a:pt x="216" y="328"/>
                    </a:lnTo>
                    <a:lnTo>
                      <a:pt x="208" y="328"/>
                    </a:lnTo>
                    <a:lnTo>
                      <a:pt x="208" y="336"/>
                    </a:lnTo>
                    <a:lnTo>
                      <a:pt x="200" y="336"/>
                    </a:lnTo>
                    <a:lnTo>
                      <a:pt x="200" y="328"/>
                    </a:lnTo>
                    <a:lnTo>
                      <a:pt x="200" y="320"/>
                    </a:lnTo>
                    <a:lnTo>
                      <a:pt x="192" y="328"/>
                    </a:lnTo>
                    <a:lnTo>
                      <a:pt x="176" y="336"/>
                    </a:lnTo>
                    <a:lnTo>
                      <a:pt x="168" y="336"/>
                    </a:lnTo>
                    <a:lnTo>
                      <a:pt x="184" y="344"/>
                    </a:lnTo>
                    <a:lnTo>
                      <a:pt x="184" y="352"/>
                    </a:lnTo>
                    <a:lnTo>
                      <a:pt x="168" y="360"/>
                    </a:lnTo>
                    <a:lnTo>
                      <a:pt x="144" y="352"/>
                    </a:lnTo>
                    <a:lnTo>
                      <a:pt x="104" y="352"/>
                    </a:lnTo>
                    <a:lnTo>
                      <a:pt x="88" y="336"/>
                    </a:lnTo>
                    <a:lnTo>
                      <a:pt x="72" y="336"/>
                    </a:lnTo>
                    <a:lnTo>
                      <a:pt x="72" y="328"/>
                    </a:lnTo>
                    <a:lnTo>
                      <a:pt x="80" y="320"/>
                    </a:lnTo>
                    <a:lnTo>
                      <a:pt x="72" y="304"/>
                    </a:lnTo>
                    <a:lnTo>
                      <a:pt x="64" y="312"/>
                    </a:lnTo>
                    <a:lnTo>
                      <a:pt x="72" y="320"/>
                    </a:lnTo>
                    <a:lnTo>
                      <a:pt x="64" y="320"/>
                    </a:lnTo>
                    <a:lnTo>
                      <a:pt x="64" y="328"/>
                    </a:lnTo>
                    <a:lnTo>
                      <a:pt x="72" y="328"/>
                    </a:lnTo>
                    <a:lnTo>
                      <a:pt x="64" y="336"/>
                    </a:lnTo>
                    <a:lnTo>
                      <a:pt x="40" y="336"/>
                    </a:lnTo>
                    <a:lnTo>
                      <a:pt x="32" y="344"/>
                    </a:lnTo>
                    <a:lnTo>
                      <a:pt x="24" y="336"/>
                    </a:lnTo>
                    <a:lnTo>
                      <a:pt x="32" y="320"/>
                    </a:lnTo>
                    <a:lnTo>
                      <a:pt x="32" y="312"/>
                    </a:lnTo>
                    <a:lnTo>
                      <a:pt x="40" y="30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4" name="Freeform 26"/>
              <p:cNvSpPr>
                <a:spLocks/>
              </p:cNvSpPr>
              <p:nvPr/>
            </p:nvSpPr>
            <p:spPr bwMode="auto">
              <a:xfrm>
                <a:off x="3228" y="1184"/>
                <a:ext cx="416" cy="456"/>
              </a:xfrm>
              <a:custGeom>
                <a:avLst/>
                <a:gdLst>
                  <a:gd name="T0" fmla="*/ 160 w 416"/>
                  <a:gd name="T1" fmla="*/ 440 h 456"/>
                  <a:gd name="T2" fmla="*/ 144 w 416"/>
                  <a:gd name="T3" fmla="*/ 432 h 456"/>
                  <a:gd name="T4" fmla="*/ 136 w 416"/>
                  <a:gd name="T5" fmla="*/ 400 h 456"/>
                  <a:gd name="T6" fmla="*/ 136 w 416"/>
                  <a:gd name="T7" fmla="*/ 376 h 456"/>
                  <a:gd name="T8" fmla="*/ 128 w 416"/>
                  <a:gd name="T9" fmla="*/ 352 h 456"/>
                  <a:gd name="T10" fmla="*/ 128 w 416"/>
                  <a:gd name="T11" fmla="*/ 344 h 456"/>
                  <a:gd name="T12" fmla="*/ 72 w 416"/>
                  <a:gd name="T13" fmla="*/ 280 h 456"/>
                  <a:gd name="T14" fmla="*/ 48 w 416"/>
                  <a:gd name="T15" fmla="*/ 256 h 456"/>
                  <a:gd name="T16" fmla="*/ 40 w 416"/>
                  <a:gd name="T17" fmla="*/ 248 h 456"/>
                  <a:gd name="T18" fmla="*/ 32 w 416"/>
                  <a:gd name="T19" fmla="*/ 248 h 456"/>
                  <a:gd name="T20" fmla="*/ 8 w 416"/>
                  <a:gd name="T21" fmla="*/ 232 h 456"/>
                  <a:gd name="T22" fmla="*/ 16 w 416"/>
                  <a:gd name="T23" fmla="*/ 216 h 456"/>
                  <a:gd name="T24" fmla="*/ 8 w 416"/>
                  <a:gd name="T25" fmla="*/ 192 h 456"/>
                  <a:gd name="T26" fmla="*/ 16 w 416"/>
                  <a:gd name="T27" fmla="*/ 160 h 456"/>
                  <a:gd name="T28" fmla="*/ 8 w 416"/>
                  <a:gd name="T29" fmla="*/ 152 h 456"/>
                  <a:gd name="T30" fmla="*/ 0 w 416"/>
                  <a:gd name="T31" fmla="*/ 136 h 456"/>
                  <a:gd name="T32" fmla="*/ 8 w 416"/>
                  <a:gd name="T33" fmla="*/ 120 h 456"/>
                  <a:gd name="T34" fmla="*/ 40 w 416"/>
                  <a:gd name="T35" fmla="*/ 96 h 456"/>
                  <a:gd name="T36" fmla="*/ 40 w 416"/>
                  <a:gd name="T37" fmla="*/ 32 h 456"/>
                  <a:gd name="T38" fmla="*/ 56 w 416"/>
                  <a:gd name="T39" fmla="*/ 24 h 456"/>
                  <a:gd name="T40" fmla="*/ 88 w 416"/>
                  <a:gd name="T41" fmla="*/ 24 h 456"/>
                  <a:gd name="T42" fmla="*/ 96 w 416"/>
                  <a:gd name="T43" fmla="*/ 24 h 456"/>
                  <a:gd name="T44" fmla="*/ 136 w 416"/>
                  <a:gd name="T45" fmla="*/ 0 h 456"/>
                  <a:gd name="T46" fmla="*/ 144 w 416"/>
                  <a:gd name="T47" fmla="*/ 8 h 456"/>
                  <a:gd name="T48" fmla="*/ 136 w 416"/>
                  <a:gd name="T49" fmla="*/ 32 h 456"/>
                  <a:gd name="T50" fmla="*/ 136 w 416"/>
                  <a:gd name="T51" fmla="*/ 40 h 456"/>
                  <a:gd name="T52" fmla="*/ 152 w 416"/>
                  <a:gd name="T53" fmla="*/ 32 h 456"/>
                  <a:gd name="T54" fmla="*/ 168 w 416"/>
                  <a:gd name="T55" fmla="*/ 40 h 456"/>
                  <a:gd name="T56" fmla="*/ 192 w 416"/>
                  <a:gd name="T57" fmla="*/ 56 h 456"/>
                  <a:gd name="T58" fmla="*/ 272 w 416"/>
                  <a:gd name="T59" fmla="*/ 72 h 456"/>
                  <a:gd name="T60" fmla="*/ 328 w 416"/>
                  <a:gd name="T61" fmla="*/ 96 h 456"/>
                  <a:gd name="T62" fmla="*/ 336 w 416"/>
                  <a:gd name="T63" fmla="*/ 104 h 456"/>
                  <a:gd name="T64" fmla="*/ 360 w 416"/>
                  <a:gd name="T65" fmla="*/ 136 h 456"/>
                  <a:gd name="T66" fmla="*/ 352 w 416"/>
                  <a:gd name="T67" fmla="*/ 152 h 456"/>
                  <a:gd name="T68" fmla="*/ 368 w 416"/>
                  <a:gd name="T69" fmla="*/ 160 h 456"/>
                  <a:gd name="T70" fmla="*/ 376 w 416"/>
                  <a:gd name="T71" fmla="*/ 176 h 456"/>
                  <a:gd name="T72" fmla="*/ 368 w 416"/>
                  <a:gd name="T73" fmla="*/ 184 h 456"/>
                  <a:gd name="T74" fmla="*/ 360 w 416"/>
                  <a:gd name="T75" fmla="*/ 208 h 456"/>
                  <a:gd name="T76" fmla="*/ 352 w 416"/>
                  <a:gd name="T77" fmla="*/ 232 h 456"/>
                  <a:gd name="T78" fmla="*/ 368 w 416"/>
                  <a:gd name="T79" fmla="*/ 224 h 456"/>
                  <a:gd name="T80" fmla="*/ 376 w 416"/>
                  <a:gd name="T81" fmla="*/ 208 h 456"/>
                  <a:gd name="T82" fmla="*/ 392 w 416"/>
                  <a:gd name="T83" fmla="*/ 192 h 456"/>
                  <a:gd name="T84" fmla="*/ 400 w 416"/>
                  <a:gd name="T85" fmla="*/ 160 h 456"/>
                  <a:gd name="T86" fmla="*/ 416 w 416"/>
                  <a:gd name="T87" fmla="*/ 152 h 456"/>
                  <a:gd name="T88" fmla="*/ 416 w 416"/>
                  <a:gd name="T89" fmla="*/ 160 h 456"/>
                  <a:gd name="T90" fmla="*/ 416 w 416"/>
                  <a:gd name="T91" fmla="*/ 176 h 456"/>
                  <a:gd name="T92" fmla="*/ 408 w 416"/>
                  <a:gd name="T93" fmla="*/ 192 h 456"/>
                  <a:gd name="T94" fmla="*/ 392 w 416"/>
                  <a:gd name="T95" fmla="*/ 256 h 456"/>
                  <a:gd name="T96" fmla="*/ 384 w 416"/>
                  <a:gd name="T97" fmla="*/ 272 h 456"/>
                  <a:gd name="T98" fmla="*/ 384 w 416"/>
                  <a:gd name="T99" fmla="*/ 320 h 456"/>
                  <a:gd name="T100" fmla="*/ 376 w 416"/>
                  <a:gd name="T101" fmla="*/ 352 h 456"/>
                  <a:gd name="T102" fmla="*/ 384 w 416"/>
                  <a:gd name="T103" fmla="*/ 400 h 456"/>
                  <a:gd name="T104" fmla="*/ 384 w 416"/>
                  <a:gd name="T105" fmla="*/ 432 h 456"/>
                  <a:gd name="T106" fmla="*/ 176 w 416"/>
                  <a:gd name="T107" fmla="*/ 456 h 45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16" h="456">
                    <a:moveTo>
                      <a:pt x="176" y="448"/>
                    </a:moveTo>
                    <a:lnTo>
                      <a:pt x="168" y="440"/>
                    </a:lnTo>
                    <a:lnTo>
                      <a:pt x="160" y="440"/>
                    </a:lnTo>
                    <a:lnTo>
                      <a:pt x="144" y="432"/>
                    </a:lnTo>
                    <a:lnTo>
                      <a:pt x="144" y="424"/>
                    </a:lnTo>
                    <a:lnTo>
                      <a:pt x="136" y="408"/>
                    </a:lnTo>
                    <a:lnTo>
                      <a:pt x="136" y="400"/>
                    </a:lnTo>
                    <a:lnTo>
                      <a:pt x="136" y="392"/>
                    </a:lnTo>
                    <a:lnTo>
                      <a:pt x="136" y="384"/>
                    </a:lnTo>
                    <a:lnTo>
                      <a:pt x="136" y="376"/>
                    </a:lnTo>
                    <a:lnTo>
                      <a:pt x="136" y="368"/>
                    </a:lnTo>
                    <a:lnTo>
                      <a:pt x="128" y="352"/>
                    </a:lnTo>
                    <a:lnTo>
                      <a:pt x="128" y="344"/>
                    </a:lnTo>
                    <a:lnTo>
                      <a:pt x="120" y="312"/>
                    </a:lnTo>
                    <a:lnTo>
                      <a:pt x="96" y="304"/>
                    </a:lnTo>
                    <a:lnTo>
                      <a:pt x="72" y="280"/>
                    </a:lnTo>
                    <a:lnTo>
                      <a:pt x="72" y="264"/>
                    </a:lnTo>
                    <a:lnTo>
                      <a:pt x="48" y="256"/>
                    </a:lnTo>
                    <a:lnTo>
                      <a:pt x="40" y="248"/>
                    </a:lnTo>
                    <a:lnTo>
                      <a:pt x="32" y="248"/>
                    </a:lnTo>
                    <a:lnTo>
                      <a:pt x="24" y="248"/>
                    </a:lnTo>
                    <a:lnTo>
                      <a:pt x="8" y="232"/>
                    </a:lnTo>
                    <a:lnTo>
                      <a:pt x="8" y="224"/>
                    </a:lnTo>
                    <a:lnTo>
                      <a:pt x="16" y="216"/>
                    </a:lnTo>
                    <a:lnTo>
                      <a:pt x="16" y="208"/>
                    </a:lnTo>
                    <a:lnTo>
                      <a:pt x="8" y="200"/>
                    </a:lnTo>
                    <a:lnTo>
                      <a:pt x="8" y="192"/>
                    </a:lnTo>
                    <a:lnTo>
                      <a:pt x="8" y="184"/>
                    </a:lnTo>
                    <a:lnTo>
                      <a:pt x="16" y="160"/>
                    </a:lnTo>
                    <a:lnTo>
                      <a:pt x="8" y="152"/>
                    </a:lnTo>
                    <a:lnTo>
                      <a:pt x="0" y="152"/>
                    </a:lnTo>
                    <a:lnTo>
                      <a:pt x="0" y="136"/>
                    </a:lnTo>
                    <a:lnTo>
                      <a:pt x="0" y="128"/>
                    </a:lnTo>
                    <a:lnTo>
                      <a:pt x="8" y="120"/>
                    </a:lnTo>
                    <a:lnTo>
                      <a:pt x="32" y="104"/>
                    </a:lnTo>
                    <a:lnTo>
                      <a:pt x="40" y="96"/>
                    </a:lnTo>
                    <a:lnTo>
                      <a:pt x="40" y="40"/>
                    </a:lnTo>
                    <a:lnTo>
                      <a:pt x="32" y="40"/>
                    </a:lnTo>
                    <a:lnTo>
                      <a:pt x="40" y="32"/>
                    </a:lnTo>
                    <a:lnTo>
                      <a:pt x="48" y="24"/>
                    </a:lnTo>
                    <a:lnTo>
                      <a:pt x="56" y="24"/>
                    </a:lnTo>
                    <a:lnTo>
                      <a:pt x="64" y="32"/>
                    </a:lnTo>
                    <a:lnTo>
                      <a:pt x="72" y="32"/>
                    </a:lnTo>
                    <a:lnTo>
                      <a:pt x="88" y="24"/>
                    </a:lnTo>
                    <a:lnTo>
                      <a:pt x="96" y="24"/>
                    </a:lnTo>
                    <a:lnTo>
                      <a:pt x="112" y="16"/>
                    </a:lnTo>
                    <a:lnTo>
                      <a:pt x="128" y="8"/>
                    </a:lnTo>
                    <a:lnTo>
                      <a:pt x="136" y="0"/>
                    </a:lnTo>
                    <a:lnTo>
                      <a:pt x="144" y="8"/>
                    </a:lnTo>
                    <a:lnTo>
                      <a:pt x="136" y="16"/>
                    </a:lnTo>
                    <a:lnTo>
                      <a:pt x="136" y="24"/>
                    </a:lnTo>
                    <a:lnTo>
                      <a:pt x="136" y="32"/>
                    </a:lnTo>
                    <a:lnTo>
                      <a:pt x="136" y="40"/>
                    </a:lnTo>
                    <a:lnTo>
                      <a:pt x="144" y="32"/>
                    </a:lnTo>
                    <a:lnTo>
                      <a:pt x="152" y="32"/>
                    </a:lnTo>
                    <a:lnTo>
                      <a:pt x="168" y="40"/>
                    </a:lnTo>
                    <a:lnTo>
                      <a:pt x="184" y="40"/>
                    </a:lnTo>
                    <a:lnTo>
                      <a:pt x="192" y="56"/>
                    </a:lnTo>
                    <a:lnTo>
                      <a:pt x="192" y="64"/>
                    </a:lnTo>
                    <a:lnTo>
                      <a:pt x="224" y="64"/>
                    </a:lnTo>
                    <a:lnTo>
                      <a:pt x="272" y="72"/>
                    </a:lnTo>
                    <a:lnTo>
                      <a:pt x="280" y="88"/>
                    </a:lnTo>
                    <a:lnTo>
                      <a:pt x="328" y="96"/>
                    </a:lnTo>
                    <a:lnTo>
                      <a:pt x="336" y="96"/>
                    </a:lnTo>
                    <a:lnTo>
                      <a:pt x="336" y="104"/>
                    </a:lnTo>
                    <a:lnTo>
                      <a:pt x="344" y="104"/>
                    </a:lnTo>
                    <a:lnTo>
                      <a:pt x="360" y="112"/>
                    </a:lnTo>
                    <a:lnTo>
                      <a:pt x="360" y="136"/>
                    </a:lnTo>
                    <a:lnTo>
                      <a:pt x="352" y="144"/>
                    </a:lnTo>
                    <a:lnTo>
                      <a:pt x="352" y="152"/>
                    </a:lnTo>
                    <a:lnTo>
                      <a:pt x="368" y="152"/>
                    </a:lnTo>
                    <a:lnTo>
                      <a:pt x="368" y="160"/>
                    </a:lnTo>
                    <a:lnTo>
                      <a:pt x="368" y="176"/>
                    </a:lnTo>
                    <a:lnTo>
                      <a:pt x="376" y="176"/>
                    </a:lnTo>
                    <a:lnTo>
                      <a:pt x="368" y="184"/>
                    </a:lnTo>
                    <a:lnTo>
                      <a:pt x="360" y="192"/>
                    </a:lnTo>
                    <a:lnTo>
                      <a:pt x="360" y="200"/>
                    </a:lnTo>
                    <a:lnTo>
                      <a:pt x="360" y="208"/>
                    </a:lnTo>
                    <a:lnTo>
                      <a:pt x="352" y="216"/>
                    </a:lnTo>
                    <a:lnTo>
                      <a:pt x="352" y="232"/>
                    </a:lnTo>
                    <a:lnTo>
                      <a:pt x="360" y="232"/>
                    </a:lnTo>
                    <a:lnTo>
                      <a:pt x="368" y="224"/>
                    </a:lnTo>
                    <a:lnTo>
                      <a:pt x="376" y="216"/>
                    </a:lnTo>
                    <a:lnTo>
                      <a:pt x="376" y="208"/>
                    </a:lnTo>
                    <a:lnTo>
                      <a:pt x="384" y="192"/>
                    </a:lnTo>
                    <a:lnTo>
                      <a:pt x="392" y="192"/>
                    </a:lnTo>
                    <a:lnTo>
                      <a:pt x="392" y="184"/>
                    </a:lnTo>
                    <a:lnTo>
                      <a:pt x="392" y="176"/>
                    </a:lnTo>
                    <a:lnTo>
                      <a:pt x="400" y="160"/>
                    </a:lnTo>
                    <a:lnTo>
                      <a:pt x="416" y="152"/>
                    </a:lnTo>
                    <a:lnTo>
                      <a:pt x="416" y="160"/>
                    </a:lnTo>
                    <a:lnTo>
                      <a:pt x="416" y="168"/>
                    </a:lnTo>
                    <a:lnTo>
                      <a:pt x="416" y="176"/>
                    </a:lnTo>
                    <a:lnTo>
                      <a:pt x="408" y="184"/>
                    </a:lnTo>
                    <a:lnTo>
                      <a:pt x="408" y="192"/>
                    </a:lnTo>
                    <a:lnTo>
                      <a:pt x="408" y="200"/>
                    </a:lnTo>
                    <a:lnTo>
                      <a:pt x="392" y="232"/>
                    </a:lnTo>
                    <a:lnTo>
                      <a:pt x="392" y="256"/>
                    </a:lnTo>
                    <a:lnTo>
                      <a:pt x="392" y="264"/>
                    </a:lnTo>
                    <a:lnTo>
                      <a:pt x="384" y="272"/>
                    </a:lnTo>
                    <a:lnTo>
                      <a:pt x="376" y="288"/>
                    </a:lnTo>
                    <a:lnTo>
                      <a:pt x="384" y="304"/>
                    </a:lnTo>
                    <a:lnTo>
                      <a:pt x="384" y="320"/>
                    </a:lnTo>
                    <a:lnTo>
                      <a:pt x="376" y="328"/>
                    </a:lnTo>
                    <a:lnTo>
                      <a:pt x="376" y="352"/>
                    </a:lnTo>
                    <a:lnTo>
                      <a:pt x="376" y="384"/>
                    </a:lnTo>
                    <a:lnTo>
                      <a:pt x="384" y="400"/>
                    </a:lnTo>
                    <a:lnTo>
                      <a:pt x="384" y="408"/>
                    </a:lnTo>
                    <a:lnTo>
                      <a:pt x="384" y="416"/>
                    </a:lnTo>
                    <a:lnTo>
                      <a:pt x="384" y="432"/>
                    </a:lnTo>
                    <a:lnTo>
                      <a:pt x="384" y="440"/>
                    </a:lnTo>
                    <a:lnTo>
                      <a:pt x="176" y="456"/>
                    </a:lnTo>
                    <a:lnTo>
                      <a:pt x="176" y="44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5" name="Freeform 27"/>
              <p:cNvSpPr>
                <a:spLocks/>
              </p:cNvSpPr>
              <p:nvPr/>
            </p:nvSpPr>
            <p:spPr bwMode="auto">
              <a:xfrm>
                <a:off x="3348" y="1624"/>
                <a:ext cx="320" cy="568"/>
              </a:xfrm>
              <a:custGeom>
                <a:avLst/>
                <a:gdLst>
                  <a:gd name="T0" fmla="*/ 240 w 320"/>
                  <a:gd name="T1" fmla="*/ 544 h 568"/>
                  <a:gd name="T2" fmla="*/ 264 w 320"/>
                  <a:gd name="T3" fmla="*/ 544 h 568"/>
                  <a:gd name="T4" fmla="*/ 256 w 320"/>
                  <a:gd name="T5" fmla="*/ 520 h 568"/>
                  <a:gd name="T6" fmla="*/ 288 w 320"/>
                  <a:gd name="T7" fmla="*/ 504 h 568"/>
                  <a:gd name="T8" fmla="*/ 280 w 320"/>
                  <a:gd name="T9" fmla="*/ 496 h 568"/>
                  <a:gd name="T10" fmla="*/ 288 w 320"/>
                  <a:gd name="T11" fmla="*/ 480 h 568"/>
                  <a:gd name="T12" fmla="*/ 288 w 320"/>
                  <a:gd name="T13" fmla="*/ 464 h 568"/>
                  <a:gd name="T14" fmla="*/ 296 w 320"/>
                  <a:gd name="T15" fmla="*/ 448 h 568"/>
                  <a:gd name="T16" fmla="*/ 304 w 320"/>
                  <a:gd name="T17" fmla="*/ 424 h 568"/>
                  <a:gd name="T18" fmla="*/ 320 w 320"/>
                  <a:gd name="T19" fmla="*/ 384 h 568"/>
                  <a:gd name="T20" fmla="*/ 320 w 320"/>
                  <a:gd name="T21" fmla="*/ 344 h 568"/>
                  <a:gd name="T22" fmla="*/ 312 w 320"/>
                  <a:gd name="T23" fmla="*/ 320 h 568"/>
                  <a:gd name="T24" fmla="*/ 296 w 320"/>
                  <a:gd name="T25" fmla="*/ 72 h 568"/>
                  <a:gd name="T26" fmla="*/ 280 w 320"/>
                  <a:gd name="T27" fmla="*/ 56 h 568"/>
                  <a:gd name="T28" fmla="*/ 280 w 320"/>
                  <a:gd name="T29" fmla="*/ 40 h 568"/>
                  <a:gd name="T30" fmla="*/ 264 w 320"/>
                  <a:gd name="T31" fmla="*/ 8 h 568"/>
                  <a:gd name="T32" fmla="*/ 56 w 320"/>
                  <a:gd name="T33" fmla="*/ 16 h 568"/>
                  <a:gd name="T34" fmla="*/ 72 w 320"/>
                  <a:gd name="T35" fmla="*/ 32 h 568"/>
                  <a:gd name="T36" fmla="*/ 72 w 320"/>
                  <a:gd name="T37" fmla="*/ 40 h 568"/>
                  <a:gd name="T38" fmla="*/ 96 w 320"/>
                  <a:gd name="T39" fmla="*/ 48 h 568"/>
                  <a:gd name="T40" fmla="*/ 88 w 320"/>
                  <a:gd name="T41" fmla="*/ 88 h 568"/>
                  <a:gd name="T42" fmla="*/ 80 w 320"/>
                  <a:gd name="T43" fmla="*/ 96 h 568"/>
                  <a:gd name="T44" fmla="*/ 64 w 320"/>
                  <a:gd name="T45" fmla="*/ 112 h 568"/>
                  <a:gd name="T46" fmla="*/ 32 w 320"/>
                  <a:gd name="T47" fmla="*/ 128 h 568"/>
                  <a:gd name="T48" fmla="*/ 40 w 320"/>
                  <a:gd name="T49" fmla="*/ 168 h 568"/>
                  <a:gd name="T50" fmla="*/ 32 w 320"/>
                  <a:gd name="T51" fmla="*/ 192 h 568"/>
                  <a:gd name="T52" fmla="*/ 8 w 320"/>
                  <a:gd name="T53" fmla="*/ 208 h 568"/>
                  <a:gd name="T54" fmla="*/ 16 w 320"/>
                  <a:gd name="T55" fmla="*/ 224 h 568"/>
                  <a:gd name="T56" fmla="*/ 8 w 320"/>
                  <a:gd name="T57" fmla="*/ 232 h 568"/>
                  <a:gd name="T58" fmla="*/ 0 w 320"/>
                  <a:gd name="T59" fmla="*/ 248 h 568"/>
                  <a:gd name="T60" fmla="*/ 56 w 320"/>
                  <a:gd name="T61" fmla="*/ 336 h 568"/>
                  <a:gd name="T62" fmla="*/ 88 w 320"/>
                  <a:gd name="T63" fmla="*/ 384 h 568"/>
                  <a:gd name="T64" fmla="*/ 120 w 320"/>
                  <a:gd name="T65" fmla="*/ 384 h 568"/>
                  <a:gd name="T66" fmla="*/ 112 w 320"/>
                  <a:gd name="T67" fmla="*/ 424 h 568"/>
                  <a:gd name="T68" fmla="*/ 104 w 320"/>
                  <a:gd name="T69" fmla="*/ 448 h 568"/>
                  <a:gd name="T70" fmla="*/ 136 w 320"/>
                  <a:gd name="T71" fmla="*/ 472 h 568"/>
                  <a:gd name="T72" fmla="*/ 136 w 320"/>
                  <a:gd name="T73" fmla="*/ 480 h 568"/>
                  <a:gd name="T74" fmla="*/ 160 w 320"/>
                  <a:gd name="T75" fmla="*/ 488 h 568"/>
                  <a:gd name="T76" fmla="*/ 176 w 320"/>
                  <a:gd name="T77" fmla="*/ 496 h 568"/>
                  <a:gd name="T78" fmla="*/ 184 w 320"/>
                  <a:gd name="T79" fmla="*/ 528 h 568"/>
                  <a:gd name="T80" fmla="*/ 176 w 320"/>
                  <a:gd name="T81" fmla="*/ 544 h 568"/>
                  <a:gd name="T82" fmla="*/ 184 w 320"/>
                  <a:gd name="T83" fmla="*/ 552 h 568"/>
                  <a:gd name="T84" fmla="*/ 192 w 320"/>
                  <a:gd name="T85" fmla="*/ 568 h 568"/>
                  <a:gd name="T86" fmla="*/ 192 w 320"/>
                  <a:gd name="T87" fmla="*/ 560 h 568"/>
                  <a:gd name="T88" fmla="*/ 200 w 320"/>
                  <a:gd name="T89" fmla="*/ 560 h 568"/>
                  <a:gd name="T90" fmla="*/ 208 w 320"/>
                  <a:gd name="T91" fmla="*/ 552 h 56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20" h="568">
                    <a:moveTo>
                      <a:pt x="216" y="544"/>
                    </a:moveTo>
                    <a:lnTo>
                      <a:pt x="232" y="544"/>
                    </a:lnTo>
                    <a:lnTo>
                      <a:pt x="240" y="544"/>
                    </a:lnTo>
                    <a:lnTo>
                      <a:pt x="256" y="552"/>
                    </a:lnTo>
                    <a:lnTo>
                      <a:pt x="264" y="552"/>
                    </a:lnTo>
                    <a:lnTo>
                      <a:pt x="264" y="544"/>
                    </a:lnTo>
                    <a:lnTo>
                      <a:pt x="256" y="536"/>
                    </a:lnTo>
                    <a:lnTo>
                      <a:pt x="256" y="520"/>
                    </a:lnTo>
                    <a:lnTo>
                      <a:pt x="272" y="512"/>
                    </a:lnTo>
                    <a:lnTo>
                      <a:pt x="288" y="512"/>
                    </a:lnTo>
                    <a:lnTo>
                      <a:pt x="288" y="504"/>
                    </a:lnTo>
                    <a:lnTo>
                      <a:pt x="280" y="496"/>
                    </a:lnTo>
                    <a:lnTo>
                      <a:pt x="288" y="488"/>
                    </a:lnTo>
                    <a:lnTo>
                      <a:pt x="288" y="480"/>
                    </a:lnTo>
                    <a:lnTo>
                      <a:pt x="288" y="472"/>
                    </a:lnTo>
                    <a:lnTo>
                      <a:pt x="288" y="464"/>
                    </a:lnTo>
                    <a:lnTo>
                      <a:pt x="288" y="456"/>
                    </a:lnTo>
                    <a:lnTo>
                      <a:pt x="296" y="456"/>
                    </a:lnTo>
                    <a:lnTo>
                      <a:pt x="296" y="448"/>
                    </a:lnTo>
                    <a:lnTo>
                      <a:pt x="296" y="432"/>
                    </a:lnTo>
                    <a:lnTo>
                      <a:pt x="304" y="424"/>
                    </a:lnTo>
                    <a:lnTo>
                      <a:pt x="312" y="400"/>
                    </a:lnTo>
                    <a:lnTo>
                      <a:pt x="320" y="392"/>
                    </a:lnTo>
                    <a:lnTo>
                      <a:pt x="320" y="384"/>
                    </a:lnTo>
                    <a:lnTo>
                      <a:pt x="320" y="376"/>
                    </a:lnTo>
                    <a:lnTo>
                      <a:pt x="320" y="360"/>
                    </a:lnTo>
                    <a:lnTo>
                      <a:pt x="320" y="344"/>
                    </a:lnTo>
                    <a:lnTo>
                      <a:pt x="312" y="344"/>
                    </a:lnTo>
                    <a:lnTo>
                      <a:pt x="312" y="336"/>
                    </a:lnTo>
                    <a:lnTo>
                      <a:pt x="312" y="320"/>
                    </a:lnTo>
                    <a:lnTo>
                      <a:pt x="312" y="312"/>
                    </a:lnTo>
                    <a:lnTo>
                      <a:pt x="296" y="72"/>
                    </a:lnTo>
                    <a:lnTo>
                      <a:pt x="288" y="72"/>
                    </a:lnTo>
                    <a:lnTo>
                      <a:pt x="280" y="56"/>
                    </a:lnTo>
                    <a:lnTo>
                      <a:pt x="280" y="48"/>
                    </a:lnTo>
                    <a:lnTo>
                      <a:pt x="280" y="40"/>
                    </a:lnTo>
                    <a:lnTo>
                      <a:pt x="264" y="32"/>
                    </a:lnTo>
                    <a:lnTo>
                      <a:pt x="264" y="16"/>
                    </a:lnTo>
                    <a:lnTo>
                      <a:pt x="264" y="8"/>
                    </a:lnTo>
                    <a:lnTo>
                      <a:pt x="264" y="0"/>
                    </a:lnTo>
                    <a:lnTo>
                      <a:pt x="56" y="16"/>
                    </a:lnTo>
                    <a:lnTo>
                      <a:pt x="64" y="16"/>
                    </a:lnTo>
                    <a:lnTo>
                      <a:pt x="72" y="32"/>
                    </a:lnTo>
                    <a:lnTo>
                      <a:pt x="72" y="40"/>
                    </a:lnTo>
                    <a:lnTo>
                      <a:pt x="80" y="40"/>
                    </a:lnTo>
                    <a:lnTo>
                      <a:pt x="88" y="48"/>
                    </a:lnTo>
                    <a:lnTo>
                      <a:pt x="96" y="48"/>
                    </a:lnTo>
                    <a:lnTo>
                      <a:pt x="96" y="64"/>
                    </a:lnTo>
                    <a:lnTo>
                      <a:pt x="96" y="72"/>
                    </a:lnTo>
                    <a:lnTo>
                      <a:pt x="88" y="88"/>
                    </a:lnTo>
                    <a:lnTo>
                      <a:pt x="80" y="88"/>
                    </a:lnTo>
                    <a:lnTo>
                      <a:pt x="80" y="96"/>
                    </a:lnTo>
                    <a:lnTo>
                      <a:pt x="80" y="104"/>
                    </a:lnTo>
                    <a:lnTo>
                      <a:pt x="80" y="112"/>
                    </a:lnTo>
                    <a:lnTo>
                      <a:pt x="64" y="112"/>
                    </a:lnTo>
                    <a:lnTo>
                      <a:pt x="64" y="120"/>
                    </a:lnTo>
                    <a:lnTo>
                      <a:pt x="48" y="120"/>
                    </a:lnTo>
                    <a:lnTo>
                      <a:pt x="32" y="128"/>
                    </a:lnTo>
                    <a:lnTo>
                      <a:pt x="32" y="144"/>
                    </a:lnTo>
                    <a:lnTo>
                      <a:pt x="32" y="152"/>
                    </a:lnTo>
                    <a:lnTo>
                      <a:pt x="40" y="168"/>
                    </a:lnTo>
                    <a:lnTo>
                      <a:pt x="40" y="176"/>
                    </a:lnTo>
                    <a:lnTo>
                      <a:pt x="32" y="184"/>
                    </a:lnTo>
                    <a:lnTo>
                      <a:pt x="32" y="192"/>
                    </a:lnTo>
                    <a:lnTo>
                      <a:pt x="32" y="200"/>
                    </a:lnTo>
                    <a:lnTo>
                      <a:pt x="24" y="208"/>
                    </a:lnTo>
                    <a:lnTo>
                      <a:pt x="8" y="208"/>
                    </a:lnTo>
                    <a:lnTo>
                      <a:pt x="8" y="224"/>
                    </a:lnTo>
                    <a:lnTo>
                      <a:pt x="16" y="224"/>
                    </a:lnTo>
                    <a:lnTo>
                      <a:pt x="8" y="232"/>
                    </a:lnTo>
                    <a:lnTo>
                      <a:pt x="8" y="240"/>
                    </a:lnTo>
                    <a:lnTo>
                      <a:pt x="0" y="248"/>
                    </a:lnTo>
                    <a:lnTo>
                      <a:pt x="0" y="272"/>
                    </a:lnTo>
                    <a:lnTo>
                      <a:pt x="24" y="312"/>
                    </a:lnTo>
                    <a:lnTo>
                      <a:pt x="56" y="336"/>
                    </a:lnTo>
                    <a:lnTo>
                      <a:pt x="72" y="344"/>
                    </a:lnTo>
                    <a:lnTo>
                      <a:pt x="72" y="384"/>
                    </a:lnTo>
                    <a:lnTo>
                      <a:pt x="88" y="384"/>
                    </a:lnTo>
                    <a:lnTo>
                      <a:pt x="88" y="368"/>
                    </a:lnTo>
                    <a:lnTo>
                      <a:pt x="104" y="376"/>
                    </a:lnTo>
                    <a:lnTo>
                      <a:pt x="120" y="384"/>
                    </a:lnTo>
                    <a:lnTo>
                      <a:pt x="120" y="392"/>
                    </a:lnTo>
                    <a:lnTo>
                      <a:pt x="112" y="408"/>
                    </a:lnTo>
                    <a:lnTo>
                      <a:pt x="112" y="424"/>
                    </a:lnTo>
                    <a:lnTo>
                      <a:pt x="104" y="432"/>
                    </a:lnTo>
                    <a:lnTo>
                      <a:pt x="104" y="448"/>
                    </a:lnTo>
                    <a:lnTo>
                      <a:pt x="112" y="464"/>
                    </a:lnTo>
                    <a:lnTo>
                      <a:pt x="136" y="472"/>
                    </a:lnTo>
                    <a:lnTo>
                      <a:pt x="136" y="480"/>
                    </a:lnTo>
                    <a:lnTo>
                      <a:pt x="152" y="480"/>
                    </a:lnTo>
                    <a:lnTo>
                      <a:pt x="160" y="488"/>
                    </a:lnTo>
                    <a:lnTo>
                      <a:pt x="176" y="496"/>
                    </a:lnTo>
                    <a:lnTo>
                      <a:pt x="176" y="512"/>
                    </a:lnTo>
                    <a:lnTo>
                      <a:pt x="184" y="528"/>
                    </a:lnTo>
                    <a:lnTo>
                      <a:pt x="176" y="536"/>
                    </a:lnTo>
                    <a:lnTo>
                      <a:pt x="176" y="544"/>
                    </a:lnTo>
                    <a:lnTo>
                      <a:pt x="184" y="552"/>
                    </a:lnTo>
                    <a:lnTo>
                      <a:pt x="192" y="560"/>
                    </a:lnTo>
                    <a:lnTo>
                      <a:pt x="192" y="568"/>
                    </a:lnTo>
                    <a:lnTo>
                      <a:pt x="192" y="560"/>
                    </a:lnTo>
                    <a:lnTo>
                      <a:pt x="192" y="552"/>
                    </a:lnTo>
                    <a:lnTo>
                      <a:pt x="200" y="552"/>
                    </a:lnTo>
                    <a:lnTo>
                      <a:pt x="200" y="560"/>
                    </a:lnTo>
                    <a:lnTo>
                      <a:pt x="208" y="552"/>
                    </a:lnTo>
                    <a:lnTo>
                      <a:pt x="216" y="54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6" name="Freeform 28"/>
              <p:cNvSpPr>
                <a:spLocks/>
              </p:cNvSpPr>
              <p:nvPr/>
            </p:nvSpPr>
            <p:spPr bwMode="auto">
              <a:xfrm>
                <a:off x="3692" y="1264"/>
                <a:ext cx="304" cy="424"/>
              </a:xfrm>
              <a:custGeom>
                <a:avLst/>
                <a:gdLst>
                  <a:gd name="T0" fmla="*/ 264 w 304"/>
                  <a:gd name="T1" fmla="*/ 376 h 424"/>
                  <a:gd name="T2" fmla="*/ 264 w 304"/>
                  <a:gd name="T3" fmla="*/ 360 h 424"/>
                  <a:gd name="T4" fmla="*/ 280 w 304"/>
                  <a:gd name="T5" fmla="*/ 336 h 424"/>
                  <a:gd name="T6" fmla="*/ 288 w 304"/>
                  <a:gd name="T7" fmla="*/ 320 h 424"/>
                  <a:gd name="T8" fmla="*/ 288 w 304"/>
                  <a:gd name="T9" fmla="*/ 304 h 424"/>
                  <a:gd name="T10" fmla="*/ 296 w 304"/>
                  <a:gd name="T11" fmla="*/ 296 h 424"/>
                  <a:gd name="T12" fmla="*/ 304 w 304"/>
                  <a:gd name="T13" fmla="*/ 304 h 424"/>
                  <a:gd name="T14" fmla="*/ 304 w 304"/>
                  <a:gd name="T15" fmla="*/ 264 h 424"/>
                  <a:gd name="T16" fmla="*/ 264 w 304"/>
                  <a:gd name="T17" fmla="*/ 160 h 424"/>
                  <a:gd name="T18" fmla="*/ 240 w 304"/>
                  <a:gd name="T19" fmla="*/ 168 h 424"/>
                  <a:gd name="T20" fmla="*/ 232 w 304"/>
                  <a:gd name="T21" fmla="*/ 184 h 424"/>
                  <a:gd name="T22" fmla="*/ 216 w 304"/>
                  <a:gd name="T23" fmla="*/ 200 h 424"/>
                  <a:gd name="T24" fmla="*/ 216 w 304"/>
                  <a:gd name="T25" fmla="*/ 216 h 424"/>
                  <a:gd name="T26" fmla="*/ 192 w 304"/>
                  <a:gd name="T27" fmla="*/ 208 h 424"/>
                  <a:gd name="T28" fmla="*/ 192 w 304"/>
                  <a:gd name="T29" fmla="*/ 176 h 424"/>
                  <a:gd name="T30" fmla="*/ 208 w 304"/>
                  <a:gd name="T31" fmla="*/ 168 h 424"/>
                  <a:gd name="T32" fmla="*/ 216 w 304"/>
                  <a:gd name="T33" fmla="*/ 144 h 424"/>
                  <a:gd name="T34" fmla="*/ 224 w 304"/>
                  <a:gd name="T35" fmla="*/ 128 h 424"/>
                  <a:gd name="T36" fmla="*/ 216 w 304"/>
                  <a:gd name="T37" fmla="*/ 80 h 424"/>
                  <a:gd name="T38" fmla="*/ 208 w 304"/>
                  <a:gd name="T39" fmla="*/ 64 h 424"/>
                  <a:gd name="T40" fmla="*/ 216 w 304"/>
                  <a:gd name="T41" fmla="*/ 64 h 424"/>
                  <a:gd name="T42" fmla="*/ 200 w 304"/>
                  <a:gd name="T43" fmla="*/ 40 h 424"/>
                  <a:gd name="T44" fmla="*/ 176 w 304"/>
                  <a:gd name="T45" fmla="*/ 32 h 424"/>
                  <a:gd name="T46" fmla="*/ 160 w 304"/>
                  <a:gd name="T47" fmla="*/ 24 h 424"/>
                  <a:gd name="T48" fmla="*/ 144 w 304"/>
                  <a:gd name="T49" fmla="*/ 16 h 424"/>
                  <a:gd name="T50" fmla="*/ 112 w 304"/>
                  <a:gd name="T51" fmla="*/ 0 h 424"/>
                  <a:gd name="T52" fmla="*/ 104 w 304"/>
                  <a:gd name="T53" fmla="*/ 8 h 424"/>
                  <a:gd name="T54" fmla="*/ 96 w 304"/>
                  <a:gd name="T55" fmla="*/ 8 h 424"/>
                  <a:gd name="T56" fmla="*/ 88 w 304"/>
                  <a:gd name="T57" fmla="*/ 16 h 424"/>
                  <a:gd name="T58" fmla="*/ 96 w 304"/>
                  <a:gd name="T59" fmla="*/ 40 h 424"/>
                  <a:gd name="T60" fmla="*/ 96 w 304"/>
                  <a:gd name="T61" fmla="*/ 48 h 424"/>
                  <a:gd name="T62" fmla="*/ 72 w 304"/>
                  <a:gd name="T63" fmla="*/ 72 h 424"/>
                  <a:gd name="T64" fmla="*/ 64 w 304"/>
                  <a:gd name="T65" fmla="*/ 112 h 424"/>
                  <a:gd name="T66" fmla="*/ 56 w 304"/>
                  <a:gd name="T67" fmla="*/ 112 h 424"/>
                  <a:gd name="T68" fmla="*/ 56 w 304"/>
                  <a:gd name="T69" fmla="*/ 80 h 424"/>
                  <a:gd name="T70" fmla="*/ 56 w 304"/>
                  <a:gd name="T71" fmla="*/ 72 h 424"/>
                  <a:gd name="T72" fmla="*/ 40 w 304"/>
                  <a:gd name="T73" fmla="*/ 96 h 424"/>
                  <a:gd name="T74" fmla="*/ 32 w 304"/>
                  <a:gd name="T75" fmla="*/ 96 h 424"/>
                  <a:gd name="T76" fmla="*/ 24 w 304"/>
                  <a:gd name="T77" fmla="*/ 104 h 424"/>
                  <a:gd name="T78" fmla="*/ 24 w 304"/>
                  <a:gd name="T79" fmla="*/ 120 h 424"/>
                  <a:gd name="T80" fmla="*/ 16 w 304"/>
                  <a:gd name="T81" fmla="*/ 136 h 424"/>
                  <a:gd name="T82" fmla="*/ 8 w 304"/>
                  <a:gd name="T83" fmla="*/ 184 h 424"/>
                  <a:gd name="T84" fmla="*/ 8 w 304"/>
                  <a:gd name="T85" fmla="*/ 208 h 424"/>
                  <a:gd name="T86" fmla="*/ 0 w 304"/>
                  <a:gd name="T87" fmla="*/ 224 h 424"/>
                  <a:gd name="T88" fmla="*/ 32 w 304"/>
                  <a:gd name="T89" fmla="*/ 280 h 424"/>
                  <a:gd name="T90" fmla="*/ 32 w 304"/>
                  <a:gd name="T91" fmla="*/ 368 h 424"/>
                  <a:gd name="T92" fmla="*/ 16 w 304"/>
                  <a:gd name="T93" fmla="*/ 408 h 424"/>
                  <a:gd name="T94" fmla="*/ 0 w 304"/>
                  <a:gd name="T95" fmla="*/ 424 h 424"/>
                  <a:gd name="T96" fmla="*/ 152 w 304"/>
                  <a:gd name="T97" fmla="*/ 408 h 424"/>
                  <a:gd name="T98" fmla="*/ 248 w 304"/>
                  <a:gd name="T99" fmla="*/ 408 h 4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04" h="424">
                    <a:moveTo>
                      <a:pt x="248" y="400"/>
                    </a:moveTo>
                    <a:lnTo>
                      <a:pt x="248" y="392"/>
                    </a:lnTo>
                    <a:lnTo>
                      <a:pt x="264" y="376"/>
                    </a:lnTo>
                    <a:lnTo>
                      <a:pt x="264" y="368"/>
                    </a:lnTo>
                    <a:lnTo>
                      <a:pt x="264" y="360"/>
                    </a:lnTo>
                    <a:lnTo>
                      <a:pt x="264" y="344"/>
                    </a:lnTo>
                    <a:lnTo>
                      <a:pt x="272" y="336"/>
                    </a:lnTo>
                    <a:lnTo>
                      <a:pt x="280" y="336"/>
                    </a:lnTo>
                    <a:lnTo>
                      <a:pt x="288" y="328"/>
                    </a:lnTo>
                    <a:lnTo>
                      <a:pt x="288" y="320"/>
                    </a:lnTo>
                    <a:lnTo>
                      <a:pt x="288" y="312"/>
                    </a:lnTo>
                    <a:lnTo>
                      <a:pt x="288" y="304"/>
                    </a:lnTo>
                    <a:lnTo>
                      <a:pt x="288" y="296"/>
                    </a:lnTo>
                    <a:lnTo>
                      <a:pt x="296" y="296"/>
                    </a:lnTo>
                    <a:lnTo>
                      <a:pt x="304" y="304"/>
                    </a:lnTo>
                    <a:lnTo>
                      <a:pt x="304" y="296"/>
                    </a:lnTo>
                    <a:lnTo>
                      <a:pt x="304" y="264"/>
                    </a:lnTo>
                    <a:lnTo>
                      <a:pt x="296" y="200"/>
                    </a:lnTo>
                    <a:lnTo>
                      <a:pt x="272" y="160"/>
                    </a:lnTo>
                    <a:lnTo>
                      <a:pt x="264" y="160"/>
                    </a:lnTo>
                    <a:lnTo>
                      <a:pt x="256" y="160"/>
                    </a:lnTo>
                    <a:lnTo>
                      <a:pt x="248" y="168"/>
                    </a:lnTo>
                    <a:lnTo>
                      <a:pt x="240" y="168"/>
                    </a:lnTo>
                    <a:lnTo>
                      <a:pt x="232" y="176"/>
                    </a:lnTo>
                    <a:lnTo>
                      <a:pt x="232" y="184"/>
                    </a:lnTo>
                    <a:lnTo>
                      <a:pt x="224" y="200"/>
                    </a:lnTo>
                    <a:lnTo>
                      <a:pt x="216" y="200"/>
                    </a:lnTo>
                    <a:lnTo>
                      <a:pt x="216" y="208"/>
                    </a:lnTo>
                    <a:lnTo>
                      <a:pt x="216" y="216"/>
                    </a:lnTo>
                    <a:lnTo>
                      <a:pt x="208" y="216"/>
                    </a:lnTo>
                    <a:lnTo>
                      <a:pt x="200" y="208"/>
                    </a:lnTo>
                    <a:lnTo>
                      <a:pt x="192" y="208"/>
                    </a:lnTo>
                    <a:lnTo>
                      <a:pt x="192" y="192"/>
                    </a:lnTo>
                    <a:lnTo>
                      <a:pt x="192" y="176"/>
                    </a:lnTo>
                    <a:lnTo>
                      <a:pt x="200" y="176"/>
                    </a:lnTo>
                    <a:lnTo>
                      <a:pt x="208" y="168"/>
                    </a:lnTo>
                    <a:lnTo>
                      <a:pt x="216" y="144"/>
                    </a:lnTo>
                    <a:lnTo>
                      <a:pt x="224" y="136"/>
                    </a:lnTo>
                    <a:lnTo>
                      <a:pt x="224" y="128"/>
                    </a:lnTo>
                    <a:lnTo>
                      <a:pt x="224" y="104"/>
                    </a:lnTo>
                    <a:lnTo>
                      <a:pt x="224" y="96"/>
                    </a:lnTo>
                    <a:lnTo>
                      <a:pt x="216" y="80"/>
                    </a:lnTo>
                    <a:lnTo>
                      <a:pt x="208" y="72"/>
                    </a:lnTo>
                    <a:lnTo>
                      <a:pt x="208" y="64"/>
                    </a:lnTo>
                    <a:lnTo>
                      <a:pt x="216" y="64"/>
                    </a:lnTo>
                    <a:lnTo>
                      <a:pt x="224" y="64"/>
                    </a:lnTo>
                    <a:lnTo>
                      <a:pt x="216" y="56"/>
                    </a:lnTo>
                    <a:lnTo>
                      <a:pt x="200" y="40"/>
                    </a:lnTo>
                    <a:lnTo>
                      <a:pt x="192" y="40"/>
                    </a:lnTo>
                    <a:lnTo>
                      <a:pt x="176" y="32"/>
                    </a:lnTo>
                    <a:lnTo>
                      <a:pt x="168" y="24"/>
                    </a:lnTo>
                    <a:lnTo>
                      <a:pt x="160" y="24"/>
                    </a:lnTo>
                    <a:lnTo>
                      <a:pt x="144" y="16"/>
                    </a:lnTo>
                    <a:lnTo>
                      <a:pt x="128" y="8"/>
                    </a:lnTo>
                    <a:lnTo>
                      <a:pt x="112" y="0"/>
                    </a:lnTo>
                    <a:lnTo>
                      <a:pt x="104" y="0"/>
                    </a:lnTo>
                    <a:lnTo>
                      <a:pt x="104" y="8"/>
                    </a:lnTo>
                    <a:lnTo>
                      <a:pt x="96" y="8"/>
                    </a:lnTo>
                    <a:lnTo>
                      <a:pt x="96" y="16"/>
                    </a:lnTo>
                    <a:lnTo>
                      <a:pt x="88" y="16"/>
                    </a:lnTo>
                    <a:lnTo>
                      <a:pt x="88" y="32"/>
                    </a:lnTo>
                    <a:lnTo>
                      <a:pt x="96" y="40"/>
                    </a:lnTo>
                    <a:lnTo>
                      <a:pt x="96" y="48"/>
                    </a:lnTo>
                    <a:lnTo>
                      <a:pt x="88" y="48"/>
                    </a:lnTo>
                    <a:lnTo>
                      <a:pt x="72" y="56"/>
                    </a:lnTo>
                    <a:lnTo>
                      <a:pt x="72" y="72"/>
                    </a:lnTo>
                    <a:lnTo>
                      <a:pt x="72" y="96"/>
                    </a:lnTo>
                    <a:lnTo>
                      <a:pt x="72" y="104"/>
                    </a:lnTo>
                    <a:lnTo>
                      <a:pt x="64" y="112"/>
                    </a:lnTo>
                    <a:lnTo>
                      <a:pt x="56" y="112"/>
                    </a:lnTo>
                    <a:lnTo>
                      <a:pt x="56" y="104"/>
                    </a:lnTo>
                    <a:lnTo>
                      <a:pt x="56" y="80"/>
                    </a:lnTo>
                    <a:lnTo>
                      <a:pt x="56" y="72"/>
                    </a:lnTo>
                    <a:lnTo>
                      <a:pt x="48" y="80"/>
                    </a:lnTo>
                    <a:lnTo>
                      <a:pt x="40" y="96"/>
                    </a:lnTo>
                    <a:lnTo>
                      <a:pt x="32" y="96"/>
                    </a:lnTo>
                    <a:lnTo>
                      <a:pt x="24" y="104"/>
                    </a:lnTo>
                    <a:lnTo>
                      <a:pt x="24" y="120"/>
                    </a:lnTo>
                    <a:lnTo>
                      <a:pt x="16" y="120"/>
                    </a:lnTo>
                    <a:lnTo>
                      <a:pt x="16" y="128"/>
                    </a:lnTo>
                    <a:lnTo>
                      <a:pt x="16" y="136"/>
                    </a:lnTo>
                    <a:lnTo>
                      <a:pt x="16" y="152"/>
                    </a:lnTo>
                    <a:lnTo>
                      <a:pt x="8" y="184"/>
                    </a:lnTo>
                    <a:lnTo>
                      <a:pt x="0" y="192"/>
                    </a:lnTo>
                    <a:lnTo>
                      <a:pt x="8" y="208"/>
                    </a:lnTo>
                    <a:lnTo>
                      <a:pt x="8" y="216"/>
                    </a:lnTo>
                    <a:lnTo>
                      <a:pt x="8" y="224"/>
                    </a:lnTo>
                    <a:lnTo>
                      <a:pt x="0" y="224"/>
                    </a:lnTo>
                    <a:lnTo>
                      <a:pt x="0" y="232"/>
                    </a:lnTo>
                    <a:lnTo>
                      <a:pt x="16" y="272"/>
                    </a:lnTo>
                    <a:lnTo>
                      <a:pt x="32" y="280"/>
                    </a:lnTo>
                    <a:lnTo>
                      <a:pt x="40" y="304"/>
                    </a:lnTo>
                    <a:lnTo>
                      <a:pt x="40" y="344"/>
                    </a:lnTo>
                    <a:lnTo>
                      <a:pt x="32" y="368"/>
                    </a:lnTo>
                    <a:lnTo>
                      <a:pt x="24" y="384"/>
                    </a:lnTo>
                    <a:lnTo>
                      <a:pt x="16" y="400"/>
                    </a:lnTo>
                    <a:lnTo>
                      <a:pt x="16" y="408"/>
                    </a:lnTo>
                    <a:lnTo>
                      <a:pt x="8" y="424"/>
                    </a:lnTo>
                    <a:lnTo>
                      <a:pt x="0" y="424"/>
                    </a:lnTo>
                    <a:lnTo>
                      <a:pt x="152" y="408"/>
                    </a:lnTo>
                    <a:lnTo>
                      <a:pt x="152" y="424"/>
                    </a:lnTo>
                    <a:lnTo>
                      <a:pt x="248" y="408"/>
                    </a:lnTo>
                    <a:lnTo>
                      <a:pt x="248" y="400"/>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7" name="Freeform 29"/>
              <p:cNvSpPr>
                <a:spLocks/>
              </p:cNvSpPr>
              <p:nvPr/>
            </p:nvSpPr>
            <p:spPr bwMode="auto">
              <a:xfrm>
                <a:off x="3396" y="1120"/>
                <a:ext cx="456" cy="240"/>
              </a:xfrm>
              <a:custGeom>
                <a:avLst/>
                <a:gdLst>
                  <a:gd name="T0" fmla="*/ 24 w 456"/>
                  <a:gd name="T1" fmla="*/ 120 h 240"/>
                  <a:gd name="T2" fmla="*/ 112 w 456"/>
                  <a:gd name="T3" fmla="*/ 152 h 240"/>
                  <a:gd name="T4" fmla="*/ 168 w 456"/>
                  <a:gd name="T5" fmla="*/ 168 h 240"/>
                  <a:gd name="T6" fmla="*/ 192 w 456"/>
                  <a:gd name="T7" fmla="*/ 200 h 240"/>
                  <a:gd name="T8" fmla="*/ 200 w 456"/>
                  <a:gd name="T9" fmla="*/ 216 h 240"/>
                  <a:gd name="T10" fmla="*/ 208 w 456"/>
                  <a:gd name="T11" fmla="*/ 240 h 240"/>
                  <a:gd name="T12" fmla="*/ 216 w 456"/>
                  <a:gd name="T13" fmla="*/ 224 h 240"/>
                  <a:gd name="T14" fmla="*/ 240 w 456"/>
                  <a:gd name="T15" fmla="*/ 176 h 240"/>
                  <a:gd name="T16" fmla="*/ 248 w 456"/>
                  <a:gd name="T17" fmla="*/ 152 h 240"/>
                  <a:gd name="T18" fmla="*/ 248 w 456"/>
                  <a:gd name="T19" fmla="*/ 176 h 240"/>
                  <a:gd name="T20" fmla="*/ 264 w 456"/>
                  <a:gd name="T21" fmla="*/ 160 h 240"/>
                  <a:gd name="T22" fmla="*/ 272 w 456"/>
                  <a:gd name="T23" fmla="*/ 152 h 240"/>
                  <a:gd name="T24" fmla="*/ 272 w 456"/>
                  <a:gd name="T25" fmla="*/ 168 h 240"/>
                  <a:gd name="T26" fmla="*/ 280 w 456"/>
                  <a:gd name="T27" fmla="*/ 168 h 240"/>
                  <a:gd name="T28" fmla="*/ 288 w 456"/>
                  <a:gd name="T29" fmla="*/ 152 h 240"/>
                  <a:gd name="T30" fmla="*/ 320 w 456"/>
                  <a:gd name="T31" fmla="*/ 136 h 240"/>
                  <a:gd name="T32" fmla="*/ 336 w 456"/>
                  <a:gd name="T33" fmla="*/ 136 h 240"/>
                  <a:gd name="T34" fmla="*/ 376 w 456"/>
                  <a:gd name="T35" fmla="*/ 120 h 240"/>
                  <a:gd name="T36" fmla="*/ 400 w 456"/>
                  <a:gd name="T37" fmla="*/ 144 h 240"/>
                  <a:gd name="T38" fmla="*/ 400 w 456"/>
                  <a:gd name="T39" fmla="*/ 128 h 240"/>
                  <a:gd name="T40" fmla="*/ 408 w 456"/>
                  <a:gd name="T41" fmla="*/ 120 h 240"/>
                  <a:gd name="T42" fmla="*/ 432 w 456"/>
                  <a:gd name="T43" fmla="*/ 120 h 240"/>
                  <a:gd name="T44" fmla="*/ 456 w 456"/>
                  <a:gd name="T45" fmla="*/ 112 h 240"/>
                  <a:gd name="T46" fmla="*/ 448 w 456"/>
                  <a:gd name="T47" fmla="*/ 104 h 240"/>
                  <a:gd name="T48" fmla="*/ 432 w 456"/>
                  <a:gd name="T49" fmla="*/ 72 h 240"/>
                  <a:gd name="T50" fmla="*/ 408 w 456"/>
                  <a:gd name="T51" fmla="*/ 80 h 240"/>
                  <a:gd name="T52" fmla="*/ 392 w 456"/>
                  <a:gd name="T53" fmla="*/ 80 h 240"/>
                  <a:gd name="T54" fmla="*/ 376 w 456"/>
                  <a:gd name="T55" fmla="*/ 56 h 240"/>
                  <a:gd name="T56" fmla="*/ 360 w 456"/>
                  <a:gd name="T57" fmla="*/ 56 h 240"/>
                  <a:gd name="T58" fmla="*/ 296 w 456"/>
                  <a:gd name="T59" fmla="*/ 64 h 240"/>
                  <a:gd name="T60" fmla="*/ 264 w 456"/>
                  <a:gd name="T61" fmla="*/ 96 h 240"/>
                  <a:gd name="T62" fmla="*/ 248 w 456"/>
                  <a:gd name="T63" fmla="*/ 96 h 240"/>
                  <a:gd name="T64" fmla="*/ 232 w 456"/>
                  <a:gd name="T65" fmla="*/ 96 h 240"/>
                  <a:gd name="T66" fmla="*/ 208 w 456"/>
                  <a:gd name="T67" fmla="*/ 88 h 240"/>
                  <a:gd name="T68" fmla="*/ 168 w 456"/>
                  <a:gd name="T69" fmla="*/ 56 h 240"/>
                  <a:gd name="T70" fmla="*/ 152 w 456"/>
                  <a:gd name="T71" fmla="*/ 56 h 240"/>
                  <a:gd name="T72" fmla="*/ 136 w 456"/>
                  <a:gd name="T73" fmla="*/ 72 h 240"/>
                  <a:gd name="T74" fmla="*/ 136 w 456"/>
                  <a:gd name="T75" fmla="*/ 56 h 240"/>
                  <a:gd name="T76" fmla="*/ 128 w 456"/>
                  <a:gd name="T77" fmla="*/ 40 h 240"/>
                  <a:gd name="T78" fmla="*/ 136 w 456"/>
                  <a:gd name="T79" fmla="*/ 40 h 240"/>
                  <a:gd name="T80" fmla="*/ 136 w 456"/>
                  <a:gd name="T81" fmla="*/ 48 h 240"/>
                  <a:gd name="T82" fmla="*/ 152 w 456"/>
                  <a:gd name="T83" fmla="*/ 32 h 240"/>
                  <a:gd name="T84" fmla="*/ 168 w 456"/>
                  <a:gd name="T85" fmla="*/ 8 h 240"/>
                  <a:gd name="T86" fmla="*/ 184 w 456"/>
                  <a:gd name="T87" fmla="*/ 0 h 240"/>
                  <a:gd name="T88" fmla="*/ 120 w 456"/>
                  <a:gd name="T89" fmla="*/ 24 h 240"/>
                  <a:gd name="T90" fmla="*/ 96 w 456"/>
                  <a:gd name="T91" fmla="*/ 56 h 240"/>
                  <a:gd name="T92" fmla="*/ 56 w 456"/>
                  <a:gd name="T93" fmla="*/ 72 h 240"/>
                  <a:gd name="T94" fmla="*/ 8 w 456"/>
                  <a:gd name="T95" fmla="*/ 96 h 2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456" h="240">
                    <a:moveTo>
                      <a:pt x="0" y="104"/>
                    </a:moveTo>
                    <a:lnTo>
                      <a:pt x="0" y="104"/>
                    </a:lnTo>
                    <a:lnTo>
                      <a:pt x="16" y="104"/>
                    </a:lnTo>
                    <a:lnTo>
                      <a:pt x="24" y="120"/>
                    </a:lnTo>
                    <a:lnTo>
                      <a:pt x="24" y="128"/>
                    </a:lnTo>
                    <a:lnTo>
                      <a:pt x="56" y="128"/>
                    </a:lnTo>
                    <a:lnTo>
                      <a:pt x="104" y="136"/>
                    </a:lnTo>
                    <a:lnTo>
                      <a:pt x="112" y="152"/>
                    </a:lnTo>
                    <a:lnTo>
                      <a:pt x="160" y="160"/>
                    </a:lnTo>
                    <a:lnTo>
                      <a:pt x="168" y="160"/>
                    </a:lnTo>
                    <a:lnTo>
                      <a:pt x="168" y="168"/>
                    </a:lnTo>
                    <a:lnTo>
                      <a:pt x="176" y="168"/>
                    </a:lnTo>
                    <a:lnTo>
                      <a:pt x="192" y="176"/>
                    </a:lnTo>
                    <a:lnTo>
                      <a:pt x="192" y="200"/>
                    </a:lnTo>
                    <a:lnTo>
                      <a:pt x="184" y="208"/>
                    </a:lnTo>
                    <a:lnTo>
                      <a:pt x="184" y="216"/>
                    </a:lnTo>
                    <a:lnTo>
                      <a:pt x="200" y="216"/>
                    </a:lnTo>
                    <a:lnTo>
                      <a:pt x="200" y="224"/>
                    </a:lnTo>
                    <a:lnTo>
                      <a:pt x="200" y="240"/>
                    </a:lnTo>
                    <a:lnTo>
                      <a:pt x="208" y="240"/>
                    </a:lnTo>
                    <a:lnTo>
                      <a:pt x="216" y="224"/>
                    </a:lnTo>
                    <a:lnTo>
                      <a:pt x="232" y="192"/>
                    </a:lnTo>
                    <a:lnTo>
                      <a:pt x="240" y="176"/>
                    </a:lnTo>
                    <a:lnTo>
                      <a:pt x="240" y="152"/>
                    </a:lnTo>
                    <a:lnTo>
                      <a:pt x="248" y="152"/>
                    </a:lnTo>
                    <a:lnTo>
                      <a:pt x="248" y="160"/>
                    </a:lnTo>
                    <a:lnTo>
                      <a:pt x="248" y="168"/>
                    </a:lnTo>
                    <a:lnTo>
                      <a:pt x="248" y="176"/>
                    </a:lnTo>
                    <a:lnTo>
                      <a:pt x="264" y="160"/>
                    </a:lnTo>
                    <a:lnTo>
                      <a:pt x="272" y="152"/>
                    </a:lnTo>
                    <a:lnTo>
                      <a:pt x="280" y="152"/>
                    </a:lnTo>
                    <a:lnTo>
                      <a:pt x="272" y="160"/>
                    </a:lnTo>
                    <a:lnTo>
                      <a:pt x="272" y="168"/>
                    </a:lnTo>
                    <a:lnTo>
                      <a:pt x="272" y="176"/>
                    </a:lnTo>
                    <a:lnTo>
                      <a:pt x="280" y="168"/>
                    </a:lnTo>
                    <a:lnTo>
                      <a:pt x="288" y="160"/>
                    </a:lnTo>
                    <a:lnTo>
                      <a:pt x="296" y="152"/>
                    </a:lnTo>
                    <a:lnTo>
                      <a:pt x="288" y="152"/>
                    </a:lnTo>
                    <a:lnTo>
                      <a:pt x="288" y="144"/>
                    </a:lnTo>
                    <a:lnTo>
                      <a:pt x="296" y="136"/>
                    </a:lnTo>
                    <a:lnTo>
                      <a:pt x="304" y="136"/>
                    </a:lnTo>
                    <a:lnTo>
                      <a:pt x="320" y="136"/>
                    </a:lnTo>
                    <a:lnTo>
                      <a:pt x="336" y="136"/>
                    </a:lnTo>
                    <a:lnTo>
                      <a:pt x="344" y="120"/>
                    </a:lnTo>
                    <a:lnTo>
                      <a:pt x="376" y="120"/>
                    </a:lnTo>
                    <a:lnTo>
                      <a:pt x="384" y="128"/>
                    </a:lnTo>
                    <a:lnTo>
                      <a:pt x="400" y="136"/>
                    </a:lnTo>
                    <a:lnTo>
                      <a:pt x="400" y="144"/>
                    </a:lnTo>
                    <a:lnTo>
                      <a:pt x="408" y="144"/>
                    </a:lnTo>
                    <a:lnTo>
                      <a:pt x="400" y="128"/>
                    </a:lnTo>
                    <a:lnTo>
                      <a:pt x="408" y="120"/>
                    </a:lnTo>
                    <a:lnTo>
                      <a:pt x="408" y="128"/>
                    </a:lnTo>
                    <a:lnTo>
                      <a:pt x="416" y="128"/>
                    </a:lnTo>
                    <a:lnTo>
                      <a:pt x="424" y="120"/>
                    </a:lnTo>
                    <a:lnTo>
                      <a:pt x="432" y="120"/>
                    </a:lnTo>
                    <a:lnTo>
                      <a:pt x="456" y="120"/>
                    </a:lnTo>
                    <a:lnTo>
                      <a:pt x="456" y="112"/>
                    </a:lnTo>
                    <a:lnTo>
                      <a:pt x="448" y="104"/>
                    </a:lnTo>
                    <a:lnTo>
                      <a:pt x="432" y="104"/>
                    </a:lnTo>
                    <a:lnTo>
                      <a:pt x="432" y="96"/>
                    </a:lnTo>
                    <a:lnTo>
                      <a:pt x="432" y="72"/>
                    </a:lnTo>
                    <a:lnTo>
                      <a:pt x="424" y="72"/>
                    </a:lnTo>
                    <a:lnTo>
                      <a:pt x="416" y="80"/>
                    </a:lnTo>
                    <a:lnTo>
                      <a:pt x="408" y="80"/>
                    </a:lnTo>
                    <a:lnTo>
                      <a:pt x="400" y="80"/>
                    </a:lnTo>
                    <a:lnTo>
                      <a:pt x="392" y="80"/>
                    </a:lnTo>
                    <a:lnTo>
                      <a:pt x="376" y="80"/>
                    </a:lnTo>
                    <a:lnTo>
                      <a:pt x="376" y="72"/>
                    </a:lnTo>
                    <a:lnTo>
                      <a:pt x="376" y="56"/>
                    </a:lnTo>
                    <a:lnTo>
                      <a:pt x="376" y="48"/>
                    </a:lnTo>
                    <a:lnTo>
                      <a:pt x="360" y="56"/>
                    </a:lnTo>
                    <a:lnTo>
                      <a:pt x="344" y="64"/>
                    </a:lnTo>
                    <a:lnTo>
                      <a:pt x="312" y="64"/>
                    </a:lnTo>
                    <a:lnTo>
                      <a:pt x="296" y="64"/>
                    </a:lnTo>
                    <a:lnTo>
                      <a:pt x="264" y="96"/>
                    </a:lnTo>
                    <a:lnTo>
                      <a:pt x="256" y="96"/>
                    </a:lnTo>
                    <a:lnTo>
                      <a:pt x="248" y="96"/>
                    </a:lnTo>
                    <a:lnTo>
                      <a:pt x="248" y="88"/>
                    </a:lnTo>
                    <a:lnTo>
                      <a:pt x="240" y="88"/>
                    </a:lnTo>
                    <a:lnTo>
                      <a:pt x="232" y="88"/>
                    </a:lnTo>
                    <a:lnTo>
                      <a:pt x="232" y="96"/>
                    </a:lnTo>
                    <a:lnTo>
                      <a:pt x="216" y="96"/>
                    </a:lnTo>
                    <a:lnTo>
                      <a:pt x="208" y="88"/>
                    </a:lnTo>
                    <a:lnTo>
                      <a:pt x="208" y="80"/>
                    </a:lnTo>
                    <a:lnTo>
                      <a:pt x="200" y="80"/>
                    </a:lnTo>
                    <a:lnTo>
                      <a:pt x="184" y="56"/>
                    </a:lnTo>
                    <a:lnTo>
                      <a:pt x="168" y="56"/>
                    </a:lnTo>
                    <a:lnTo>
                      <a:pt x="152" y="64"/>
                    </a:lnTo>
                    <a:lnTo>
                      <a:pt x="152" y="56"/>
                    </a:lnTo>
                    <a:lnTo>
                      <a:pt x="144" y="56"/>
                    </a:lnTo>
                    <a:lnTo>
                      <a:pt x="136" y="72"/>
                    </a:lnTo>
                    <a:lnTo>
                      <a:pt x="136" y="48"/>
                    </a:lnTo>
                    <a:lnTo>
                      <a:pt x="136" y="56"/>
                    </a:lnTo>
                    <a:lnTo>
                      <a:pt x="128" y="56"/>
                    </a:lnTo>
                    <a:lnTo>
                      <a:pt x="128" y="48"/>
                    </a:lnTo>
                    <a:lnTo>
                      <a:pt x="128" y="40"/>
                    </a:lnTo>
                    <a:lnTo>
                      <a:pt x="136" y="40"/>
                    </a:lnTo>
                    <a:lnTo>
                      <a:pt x="136" y="48"/>
                    </a:lnTo>
                    <a:lnTo>
                      <a:pt x="144" y="40"/>
                    </a:lnTo>
                    <a:lnTo>
                      <a:pt x="144" y="32"/>
                    </a:lnTo>
                    <a:lnTo>
                      <a:pt x="152" y="32"/>
                    </a:lnTo>
                    <a:lnTo>
                      <a:pt x="168" y="16"/>
                    </a:lnTo>
                    <a:lnTo>
                      <a:pt x="168" y="8"/>
                    </a:lnTo>
                    <a:lnTo>
                      <a:pt x="176" y="8"/>
                    </a:lnTo>
                    <a:lnTo>
                      <a:pt x="184" y="0"/>
                    </a:lnTo>
                    <a:lnTo>
                      <a:pt x="176" y="0"/>
                    </a:lnTo>
                    <a:lnTo>
                      <a:pt x="152" y="0"/>
                    </a:lnTo>
                    <a:lnTo>
                      <a:pt x="128" y="16"/>
                    </a:lnTo>
                    <a:lnTo>
                      <a:pt x="120" y="24"/>
                    </a:lnTo>
                    <a:lnTo>
                      <a:pt x="112" y="24"/>
                    </a:lnTo>
                    <a:lnTo>
                      <a:pt x="96" y="56"/>
                    </a:lnTo>
                    <a:lnTo>
                      <a:pt x="80" y="64"/>
                    </a:lnTo>
                    <a:lnTo>
                      <a:pt x="72" y="72"/>
                    </a:lnTo>
                    <a:lnTo>
                      <a:pt x="64" y="72"/>
                    </a:lnTo>
                    <a:lnTo>
                      <a:pt x="56" y="72"/>
                    </a:lnTo>
                    <a:lnTo>
                      <a:pt x="40" y="80"/>
                    </a:lnTo>
                    <a:lnTo>
                      <a:pt x="32" y="88"/>
                    </a:lnTo>
                    <a:lnTo>
                      <a:pt x="8" y="96"/>
                    </a:lnTo>
                    <a:lnTo>
                      <a:pt x="0" y="104"/>
                    </a:lnTo>
                    <a:close/>
                  </a:path>
                </a:pathLst>
              </a:custGeom>
              <a:solidFill>
                <a:srgbClr val="0070C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8" name="Freeform 30"/>
              <p:cNvSpPr>
                <a:spLocks/>
              </p:cNvSpPr>
              <p:nvPr/>
            </p:nvSpPr>
            <p:spPr bwMode="auto">
              <a:xfrm>
                <a:off x="3844" y="1608"/>
                <a:ext cx="336" cy="376"/>
              </a:xfrm>
              <a:custGeom>
                <a:avLst/>
                <a:gdLst>
                  <a:gd name="T0" fmla="*/ 96 w 336"/>
                  <a:gd name="T1" fmla="*/ 64 h 376"/>
                  <a:gd name="T2" fmla="*/ 104 w 336"/>
                  <a:gd name="T3" fmla="*/ 56 h 376"/>
                  <a:gd name="T4" fmla="*/ 136 w 336"/>
                  <a:gd name="T5" fmla="*/ 72 h 376"/>
                  <a:gd name="T6" fmla="*/ 144 w 336"/>
                  <a:gd name="T7" fmla="*/ 72 h 376"/>
                  <a:gd name="T8" fmla="*/ 152 w 336"/>
                  <a:gd name="T9" fmla="*/ 64 h 376"/>
                  <a:gd name="T10" fmla="*/ 160 w 336"/>
                  <a:gd name="T11" fmla="*/ 72 h 376"/>
                  <a:gd name="T12" fmla="*/ 136 w 336"/>
                  <a:gd name="T13" fmla="*/ 80 h 376"/>
                  <a:gd name="T14" fmla="*/ 144 w 336"/>
                  <a:gd name="T15" fmla="*/ 80 h 376"/>
                  <a:gd name="T16" fmla="*/ 160 w 336"/>
                  <a:gd name="T17" fmla="*/ 72 h 376"/>
                  <a:gd name="T18" fmla="*/ 160 w 336"/>
                  <a:gd name="T19" fmla="*/ 72 h 376"/>
                  <a:gd name="T20" fmla="*/ 176 w 336"/>
                  <a:gd name="T21" fmla="*/ 80 h 376"/>
                  <a:gd name="T22" fmla="*/ 198 w 336"/>
                  <a:gd name="T23" fmla="*/ 64 h 376"/>
                  <a:gd name="T24" fmla="*/ 208 w 336"/>
                  <a:gd name="T25" fmla="*/ 64 h 376"/>
                  <a:gd name="T26" fmla="*/ 224 w 336"/>
                  <a:gd name="T27" fmla="*/ 64 h 376"/>
                  <a:gd name="T28" fmla="*/ 278 w 336"/>
                  <a:gd name="T29" fmla="*/ 6 h 376"/>
                  <a:gd name="T30" fmla="*/ 312 w 336"/>
                  <a:gd name="T31" fmla="*/ 0 h 376"/>
                  <a:gd name="T32" fmla="*/ 336 w 336"/>
                  <a:gd name="T33" fmla="*/ 136 h 376"/>
                  <a:gd name="T34" fmla="*/ 328 w 336"/>
                  <a:gd name="T35" fmla="*/ 136 h 376"/>
                  <a:gd name="T36" fmla="*/ 336 w 336"/>
                  <a:gd name="T37" fmla="*/ 152 h 376"/>
                  <a:gd name="T38" fmla="*/ 328 w 336"/>
                  <a:gd name="T39" fmla="*/ 176 h 376"/>
                  <a:gd name="T40" fmla="*/ 328 w 336"/>
                  <a:gd name="T41" fmla="*/ 216 h 376"/>
                  <a:gd name="T42" fmla="*/ 328 w 336"/>
                  <a:gd name="T43" fmla="*/ 240 h 376"/>
                  <a:gd name="T44" fmla="*/ 304 w 336"/>
                  <a:gd name="T45" fmla="*/ 264 h 376"/>
                  <a:gd name="T46" fmla="*/ 288 w 336"/>
                  <a:gd name="T47" fmla="*/ 272 h 376"/>
                  <a:gd name="T48" fmla="*/ 288 w 336"/>
                  <a:gd name="T49" fmla="*/ 272 h 376"/>
                  <a:gd name="T50" fmla="*/ 272 w 336"/>
                  <a:gd name="T51" fmla="*/ 288 h 376"/>
                  <a:gd name="T52" fmla="*/ 264 w 336"/>
                  <a:gd name="T53" fmla="*/ 312 h 376"/>
                  <a:gd name="T54" fmla="*/ 264 w 336"/>
                  <a:gd name="T55" fmla="*/ 328 h 376"/>
                  <a:gd name="T56" fmla="*/ 256 w 336"/>
                  <a:gd name="T57" fmla="*/ 312 h 376"/>
                  <a:gd name="T58" fmla="*/ 240 w 336"/>
                  <a:gd name="T59" fmla="*/ 328 h 376"/>
                  <a:gd name="T60" fmla="*/ 240 w 336"/>
                  <a:gd name="T61" fmla="*/ 344 h 376"/>
                  <a:gd name="T62" fmla="*/ 240 w 336"/>
                  <a:gd name="T63" fmla="*/ 360 h 376"/>
                  <a:gd name="T64" fmla="*/ 224 w 336"/>
                  <a:gd name="T65" fmla="*/ 376 h 376"/>
                  <a:gd name="T66" fmla="*/ 208 w 336"/>
                  <a:gd name="T67" fmla="*/ 376 h 376"/>
                  <a:gd name="T68" fmla="*/ 192 w 336"/>
                  <a:gd name="T69" fmla="*/ 368 h 376"/>
                  <a:gd name="T70" fmla="*/ 192 w 336"/>
                  <a:gd name="T71" fmla="*/ 368 h 376"/>
                  <a:gd name="T72" fmla="*/ 184 w 336"/>
                  <a:gd name="T73" fmla="*/ 352 h 376"/>
                  <a:gd name="T74" fmla="*/ 168 w 336"/>
                  <a:gd name="T75" fmla="*/ 368 h 376"/>
                  <a:gd name="T76" fmla="*/ 144 w 336"/>
                  <a:gd name="T77" fmla="*/ 368 h 376"/>
                  <a:gd name="T78" fmla="*/ 136 w 336"/>
                  <a:gd name="T79" fmla="*/ 360 h 376"/>
                  <a:gd name="T80" fmla="*/ 128 w 336"/>
                  <a:gd name="T81" fmla="*/ 368 h 376"/>
                  <a:gd name="T82" fmla="*/ 120 w 336"/>
                  <a:gd name="T83" fmla="*/ 368 h 376"/>
                  <a:gd name="T84" fmla="*/ 104 w 336"/>
                  <a:gd name="T85" fmla="*/ 360 h 376"/>
                  <a:gd name="T86" fmla="*/ 80 w 336"/>
                  <a:gd name="T87" fmla="*/ 360 h 376"/>
                  <a:gd name="T88" fmla="*/ 80 w 336"/>
                  <a:gd name="T89" fmla="*/ 352 h 376"/>
                  <a:gd name="T90" fmla="*/ 48 w 336"/>
                  <a:gd name="T91" fmla="*/ 336 h 376"/>
                  <a:gd name="T92" fmla="*/ 32 w 336"/>
                  <a:gd name="T93" fmla="*/ 336 h 376"/>
                  <a:gd name="T94" fmla="*/ 0 w 336"/>
                  <a:gd name="T95" fmla="*/ 80 h 3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36" h="376">
                    <a:moveTo>
                      <a:pt x="96" y="64"/>
                    </a:moveTo>
                    <a:lnTo>
                      <a:pt x="96" y="64"/>
                    </a:lnTo>
                    <a:lnTo>
                      <a:pt x="104" y="64"/>
                    </a:lnTo>
                    <a:lnTo>
                      <a:pt x="104" y="56"/>
                    </a:lnTo>
                    <a:lnTo>
                      <a:pt x="128" y="56"/>
                    </a:lnTo>
                    <a:lnTo>
                      <a:pt x="136" y="72"/>
                    </a:lnTo>
                    <a:lnTo>
                      <a:pt x="144" y="72"/>
                    </a:lnTo>
                    <a:lnTo>
                      <a:pt x="152" y="64"/>
                    </a:lnTo>
                    <a:lnTo>
                      <a:pt x="160" y="72"/>
                    </a:lnTo>
                    <a:lnTo>
                      <a:pt x="144" y="72"/>
                    </a:lnTo>
                    <a:lnTo>
                      <a:pt x="136" y="80"/>
                    </a:lnTo>
                    <a:lnTo>
                      <a:pt x="144" y="80"/>
                    </a:lnTo>
                    <a:lnTo>
                      <a:pt x="152" y="80"/>
                    </a:lnTo>
                    <a:lnTo>
                      <a:pt x="160" y="72"/>
                    </a:lnTo>
                    <a:lnTo>
                      <a:pt x="168" y="80"/>
                    </a:lnTo>
                    <a:lnTo>
                      <a:pt x="176" y="80"/>
                    </a:lnTo>
                    <a:lnTo>
                      <a:pt x="192" y="72"/>
                    </a:lnTo>
                    <a:lnTo>
                      <a:pt x="198" y="64"/>
                    </a:lnTo>
                    <a:lnTo>
                      <a:pt x="208" y="64"/>
                    </a:lnTo>
                    <a:lnTo>
                      <a:pt x="224" y="64"/>
                    </a:lnTo>
                    <a:lnTo>
                      <a:pt x="240" y="48"/>
                    </a:lnTo>
                    <a:lnTo>
                      <a:pt x="278" y="6"/>
                    </a:lnTo>
                    <a:lnTo>
                      <a:pt x="312" y="0"/>
                    </a:lnTo>
                    <a:lnTo>
                      <a:pt x="336" y="136"/>
                    </a:lnTo>
                    <a:lnTo>
                      <a:pt x="328" y="136"/>
                    </a:lnTo>
                    <a:lnTo>
                      <a:pt x="328" y="144"/>
                    </a:lnTo>
                    <a:lnTo>
                      <a:pt x="336" y="152"/>
                    </a:lnTo>
                    <a:lnTo>
                      <a:pt x="336" y="176"/>
                    </a:lnTo>
                    <a:lnTo>
                      <a:pt x="328" y="176"/>
                    </a:lnTo>
                    <a:lnTo>
                      <a:pt x="328" y="216"/>
                    </a:lnTo>
                    <a:lnTo>
                      <a:pt x="328" y="224"/>
                    </a:lnTo>
                    <a:lnTo>
                      <a:pt x="328" y="240"/>
                    </a:lnTo>
                    <a:lnTo>
                      <a:pt x="312" y="256"/>
                    </a:lnTo>
                    <a:lnTo>
                      <a:pt x="304" y="264"/>
                    </a:lnTo>
                    <a:lnTo>
                      <a:pt x="296" y="272"/>
                    </a:lnTo>
                    <a:lnTo>
                      <a:pt x="288" y="272"/>
                    </a:lnTo>
                    <a:lnTo>
                      <a:pt x="272" y="288"/>
                    </a:lnTo>
                    <a:lnTo>
                      <a:pt x="264" y="312"/>
                    </a:lnTo>
                    <a:lnTo>
                      <a:pt x="264" y="328"/>
                    </a:lnTo>
                    <a:lnTo>
                      <a:pt x="256" y="328"/>
                    </a:lnTo>
                    <a:lnTo>
                      <a:pt x="256" y="312"/>
                    </a:lnTo>
                    <a:lnTo>
                      <a:pt x="240" y="312"/>
                    </a:lnTo>
                    <a:lnTo>
                      <a:pt x="240" y="328"/>
                    </a:lnTo>
                    <a:lnTo>
                      <a:pt x="240" y="336"/>
                    </a:lnTo>
                    <a:lnTo>
                      <a:pt x="240" y="344"/>
                    </a:lnTo>
                    <a:lnTo>
                      <a:pt x="240" y="360"/>
                    </a:lnTo>
                    <a:lnTo>
                      <a:pt x="232" y="368"/>
                    </a:lnTo>
                    <a:lnTo>
                      <a:pt x="224" y="376"/>
                    </a:lnTo>
                    <a:lnTo>
                      <a:pt x="216" y="376"/>
                    </a:lnTo>
                    <a:lnTo>
                      <a:pt x="208" y="376"/>
                    </a:lnTo>
                    <a:lnTo>
                      <a:pt x="200" y="368"/>
                    </a:lnTo>
                    <a:lnTo>
                      <a:pt x="192" y="368"/>
                    </a:lnTo>
                    <a:lnTo>
                      <a:pt x="192" y="360"/>
                    </a:lnTo>
                    <a:lnTo>
                      <a:pt x="184" y="352"/>
                    </a:lnTo>
                    <a:lnTo>
                      <a:pt x="176" y="352"/>
                    </a:lnTo>
                    <a:lnTo>
                      <a:pt x="168" y="368"/>
                    </a:lnTo>
                    <a:lnTo>
                      <a:pt x="160" y="368"/>
                    </a:lnTo>
                    <a:lnTo>
                      <a:pt x="144" y="368"/>
                    </a:lnTo>
                    <a:lnTo>
                      <a:pt x="136" y="360"/>
                    </a:lnTo>
                    <a:lnTo>
                      <a:pt x="128" y="360"/>
                    </a:lnTo>
                    <a:lnTo>
                      <a:pt x="128" y="368"/>
                    </a:lnTo>
                    <a:lnTo>
                      <a:pt x="120" y="368"/>
                    </a:lnTo>
                    <a:lnTo>
                      <a:pt x="104" y="360"/>
                    </a:lnTo>
                    <a:lnTo>
                      <a:pt x="80" y="360"/>
                    </a:lnTo>
                    <a:lnTo>
                      <a:pt x="80" y="352"/>
                    </a:lnTo>
                    <a:lnTo>
                      <a:pt x="72" y="336"/>
                    </a:lnTo>
                    <a:lnTo>
                      <a:pt x="48" y="336"/>
                    </a:lnTo>
                    <a:lnTo>
                      <a:pt x="32" y="336"/>
                    </a:lnTo>
                    <a:lnTo>
                      <a:pt x="0" y="80"/>
                    </a:lnTo>
                    <a:lnTo>
                      <a:pt x="96" y="6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9" name="Freeform 31"/>
              <p:cNvSpPr>
                <a:spLocks/>
              </p:cNvSpPr>
              <p:nvPr/>
            </p:nvSpPr>
            <p:spPr bwMode="auto">
              <a:xfrm>
                <a:off x="4204" y="1200"/>
                <a:ext cx="488" cy="432"/>
              </a:xfrm>
              <a:custGeom>
                <a:avLst/>
                <a:gdLst>
                  <a:gd name="T0" fmla="*/ 320 w 488"/>
                  <a:gd name="T1" fmla="*/ 336 h 432"/>
                  <a:gd name="T2" fmla="*/ 336 w 488"/>
                  <a:gd name="T3" fmla="*/ 328 h 432"/>
                  <a:gd name="T4" fmla="*/ 352 w 488"/>
                  <a:gd name="T5" fmla="*/ 344 h 432"/>
                  <a:gd name="T6" fmla="*/ 360 w 488"/>
                  <a:gd name="T7" fmla="*/ 368 h 432"/>
                  <a:gd name="T8" fmla="*/ 376 w 488"/>
                  <a:gd name="T9" fmla="*/ 376 h 432"/>
                  <a:gd name="T10" fmla="*/ 464 w 488"/>
                  <a:gd name="T11" fmla="*/ 408 h 432"/>
                  <a:gd name="T12" fmla="*/ 464 w 488"/>
                  <a:gd name="T13" fmla="*/ 432 h 432"/>
                  <a:gd name="T14" fmla="*/ 472 w 488"/>
                  <a:gd name="T15" fmla="*/ 424 h 432"/>
                  <a:gd name="T16" fmla="*/ 480 w 488"/>
                  <a:gd name="T17" fmla="*/ 400 h 432"/>
                  <a:gd name="T18" fmla="*/ 472 w 488"/>
                  <a:gd name="T19" fmla="*/ 392 h 432"/>
                  <a:gd name="T20" fmla="*/ 488 w 488"/>
                  <a:gd name="T21" fmla="*/ 376 h 432"/>
                  <a:gd name="T22" fmla="*/ 480 w 488"/>
                  <a:gd name="T23" fmla="*/ 368 h 432"/>
                  <a:gd name="T24" fmla="*/ 464 w 488"/>
                  <a:gd name="T25" fmla="*/ 296 h 432"/>
                  <a:gd name="T26" fmla="*/ 464 w 488"/>
                  <a:gd name="T27" fmla="*/ 296 h 432"/>
                  <a:gd name="T28" fmla="*/ 464 w 488"/>
                  <a:gd name="T29" fmla="*/ 224 h 432"/>
                  <a:gd name="T30" fmla="*/ 456 w 488"/>
                  <a:gd name="T31" fmla="*/ 200 h 432"/>
                  <a:gd name="T32" fmla="*/ 448 w 488"/>
                  <a:gd name="T33" fmla="*/ 136 h 432"/>
                  <a:gd name="T34" fmla="*/ 440 w 488"/>
                  <a:gd name="T35" fmla="*/ 144 h 432"/>
                  <a:gd name="T36" fmla="*/ 432 w 488"/>
                  <a:gd name="T37" fmla="*/ 136 h 432"/>
                  <a:gd name="T38" fmla="*/ 424 w 488"/>
                  <a:gd name="T39" fmla="*/ 96 h 432"/>
                  <a:gd name="T40" fmla="*/ 424 w 488"/>
                  <a:gd name="T41" fmla="*/ 72 h 432"/>
                  <a:gd name="T42" fmla="*/ 408 w 488"/>
                  <a:gd name="T43" fmla="*/ 0 h 432"/>
                  <a:gd name="T44" fmla="*/ 320 w 488"/>
                  <a:gd name="T45" fmla="*/ 16 h 432"/>
                  <a:gd name="T46" fmla="*/ 264 w 488"/>
                  <a:gd name="T47" fmla="*/ 72 h 432"/>
                  <a:gd name="T48" fmla="*/ 240 w 488"/>
                  <a:gd name="T49" fmla="*/ 112 h 432"/>
                  <a:gd name="T50" fmla="*/ 216 w 488"/>
                  <a:gd name="T51" fmla="*/ 136 h 432"/>
                  <a:gd name="T52" fmla="*/ 224 w 488"/>
                  <a:gd name="T53" fmla="*/ 136 h 432"/>
                  <a:gd name="T54" fmla="*/ 232 w 488"/>
                  <a:gd name="T55" fmla="*/ 144 h 432"/>
                  <a:gd name="T56" fmla="*/ 232 w 488"/>
                  <a:gd name="T57" fmla="*/ 160 h 432"/>
                  <a:gd name="T58" fmla="*/ 224 w 488"/>
                  <a:gd name="T59" fmla="*/ 160 h 432"/>
                  <a:gd name="T60" fmla="*/ 232 w 488"/>
                  <a:gd name="T61" fmla="*/ 184 h 432"/>
                  <a:gd name="T62" fmla="*/ 232 w 488"/>
                  <a:gd name="T63" fmla="*/ 192 h 432"/>
                  <a:gd name="T64" fmla="*/ 208 w 488"/>
                  <a:gd name="T65" fmla="*/ 208 h 432"/>
                  <a:gd name="T66" fmla="*/ 184 w 488"/>
                  <a:gd name="T67" fmla="*/ 232 h 432"/>
                  <a:gd name="T68" fmla="*/ 176 w 488"/>
                  <a:gd name="T69" fmla="*/ 232 h 432"/>
                  <a:gd name="T70" fmla="*/ 160 w 488"/>
                  <a:gd name="T71" fmla="*/ 232 h 432"/>
                  <a:gd name="T72" fmla="*/ 152 w 488"/>
                  <a:gd name="T73" fmla="*/ 240 h 432"/>
                  <a:gd name="T74" fmla="*/ 136 w 488"/>
                  <a:gd name="T75" fmla="*/ 240 h 432"/>
                  <a:gd name="T76" fmla="*/ 128 w 488"/>
                  <a:gd name="T77" fmla="*/ 232 h 432"/>
                  <a:gd name="T78" fmla="*/ 48 w 488"/>
                  <a:gd name="T79" fmla="*/ 256 h 432"/>
                  <a:gd name="T80" fmla="*/ 40 w 488"/>
                  <a:gd name="T81" fmla="*/ 264 h 432"/>
                  <a:gd name="T82" fmla="*/ 48 w 488"/>
                  <a:gd name="T83" fmla="*/ 280 h 432"/>
                  <a:gd name="T84" fmla="*/ 56 w 488"/>
                  <a:gd name="T85" fmla="*/ 296 h 432"/>
                  <a:gd name="T86" fmla="*/ 56 w 488"/>
                  <a:gd name="T87" fmla="*/ 304 h 432"/>
                  <a:gd name="T88" fmla="*/ 56 w 488"/>
                  <a:gd name="T89" fmla="*/ 312 h 432"/>
                  <a:gd name="T90" fmla="*/ 40 w 488"/>
                  <a:gd name="T91" fmla="*/ 328 h 432"/>
                  <a:gd name="T92" fmla="*/ 32 w 488"/>
                  <a:gd name="T93" fmla="*/ 344 h 432"/>
                  <a:gd name="T94" fmla="*/ 32 w 488"/>
                  <a:gd name="T95" fmla="*/ 344 h 432"/>
                  <a:gd name="T96" fmla="*/ 8 w 488"/>
                  <a:gd name="T97" fmla="*/ 368 h 432"/>
                  <a:gd name="T98" fmla="*/ 0 w 488"/>
                  <a:gd name="T99" fmla="*/ 368 h 432"/>
                  <a:gd name="T100" fmla="*/ 8 w 488"/>
                  <a:gd name="T101" fmla="*/ 392 h 43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88" h="432">
                    <a:moveTo>
                      <a:pt x="112" y="376"/>
                    </a:moveTo>
                    <a:lnTo>
                      <a:pt x="320" y="336"/>
                    </a:lnTo>
                    <a:lnTo>
                      <a:pt x="328" y="328"/>
                    </a:lnTo>
                    <a:lnTo>
                      <a:pt x="336" y="328"/>
                    </a:lnTo>
                    <a:lnTo>
                      <a:pt x="344" y="344"/>
                    </a:lnTo>
                    <a:lnTo>
                      <a:pt x="352" y="344"/>
                    </a:lnTo>
                    <a:lnTo>
                      <a:pt x="360" y="352"/>
                    </a:lnTo>
                    <a:lnTo>
                      <a:pt x="360" y="368"/>
                    </a:lnTo>
                    <a:lnTo>
                      <a:pt x="368" y="376"/>
                    </a:lnTo>
                    <a:lnTo>
                      <a:pt x="376" y="376"/>
                    </a:lnTo>
                    <a:lnTo>
                      <a:pt x="392" y="384"/>
                    </a:lnTo>
                    <a:lnTo>
                      <a:pt x="464" y="408"/>
                    </a:lnTo>
                    <a:lnTo>
                      <a:pt x="464" y="432"/>
                    </a:lnTo>
                    <a:lnTo>
                      <a:pt x="472" y="424"/>
                    </a:lnTo>
                    <a:lnTo>
                      <a:pt x="480" y="400"/>
                    </a:lnTo>
                    <a:lnTo>
                      <a:pt x="472" y="392"/>
                    </a:lnTo>
                    <a:lnTo>
                      <a:pt x="488" y="376"/>
                    </a:lnTo>
                    <a:lnTo>
                      <a:pt x="480" y="368"/>
                    </a:lnTo>
                    <a:lnTo>
                      <a:pt x="464" y="296"/>
                    </a:lnTo>
                    <a:lnTo>
                      <a:pt x="464" y="224"/>
                    </a:lnTo>
                    <a:lnTo>
                      <a:pt x="456" y="200"/>
                    </a:lnTo>
                    <a:lnTo>
                      <a:pt x="448" y="152"/>
                    </a:lnTo>
                    <a:lnTo>
                      <a:pt x="448" y="136"/>
                    </a:lnTo>
                    <a:lnTo>
                      <a:pt x="440" y="136"/>
                    </a:lnTo>
                    <a:lnTo>
                      <a:pt x="440" y="144"/>
                    </a:lnTo>
                    <a:lnTo>
                      <a:pt x="432" y="136"/>
                    </a:lnTo>
                    <a:lnTo>
                      <a:pt x="424" y="96"/>
                    </a:lnTo>
                    <a:lnTo>
                      <a:pt x="424" y="72"/>
                    </a:lnTo>
                    <a:lnTo>
                      <a:pt x="416" y="56"/>
                    </a:lnTo>
                    <a:lnTo>
                      <a:pt x="408" y="0"/>
                    </a:lnTo>
                    <a:lnTo>
                      <a:pt x="320" y="16"/>
                    </a:lnTo>
                    <a:lnTo>
                      <a:pt x="296" y="24"/>
                    </a:lnTo>
                    <a:lnTo>
                      <a:pt x="264" y="72"/>
                    </a:lnTo>
                    <a:lnTo>
                      <a:pt x="248" y="96"/>
                    </a:lnTo>
                    <a:lnTo>
                      <a:pt x="240" y="112"/>
                    </a:lnTo>
                    <a:lnTo>
                      <a:pt x="216" y="136"/>
                    </a:lnTo>
                    <a:lnTo>
                      <a:pt x="224" y="136"/>
                    </a:lnTo>
                    <a:lnTo>
                      <a:pt x="232" y="144"/>
                    </a:lnTo>
                    <a:lnTo>
                      <a:pt x="232" y="160"/>
                    </a:lnTo>
                    <a:lnTo>
                      <a:pt x="224" y="160"/>
                    </a:lnTo>
                    <a:lnTo>
                      <a:pt x="232" y="168"/>
                    </a:lnTo>
                    <a:lnTo>
                      <a:pt x="232" y="184"/>
                    </a:lnTo>
                    <a:lnTo>
                      <a:pt x="232" y="192"/>
                    </a:lnTo>
                    <a:lnTo>
                      <a:pt x="224" y="192"/>
                    </a:lnTo>
                    <a:lnTo>
                      <a:pt x="208" y="208"/>
                    </a:lnTo>
                    <a:lnTo>
                      <a:pt x="200" y="224"/>
                    </a:lnTo>
                    <a:lnTo>
                      <a:pt x="184" y="232"/>
                    </a:lnTo>
                    <a:lnTo>
                      <a:pt x="176" y="232"/>
                    </a:lnTo>
                    <a:lnTo>
                      <a:pt x="168" y="232"/>
                    </a:lnTo>
                    <a:lnTo>
                      <a:pt x="160" y="232"/>
                    </a:lnTo>
                    <a:lnTo>
                      <a:pt x="152" y="240"/>
                    </a:lnTo>
                    <a:lnTo>
                      <a:pt x="136" y="240"/>
                    </a:lnTo>
                    <a:lnTo>
                      <a:pt x="128" y="232"/>
                    </a:lnTo>
                    <a:lnTo>
                      <a:pt x="80" y="232"/>
                    </a:lnTo>
                    <a:lnTo>
                      <a:pt x="48" y="256"/>
                    </a:lnTo>
                    <a:lnTo>
                      <a:pt x="40" y="264"/>
                    </a:lnTo>
                    <a:lnTo>
                      <a:pt x="40" y="272"/>
                    </a:lnTo>
                    <a:lnTo>
                      <a:pt x="48" y="280"/>
                    </a:lnTo>
                    <a:lnTo>
                      <a:pt x="56" y="288"/>
                    </a:lnTo>
                    <a:lnTo>
                      <a:pt x="56" y="296"/>
                    </a:lnTo>
                    <a:lnTo>
                      <a:pt x="56" y="304"/>
                    </a:lnTo>
                    <a:lnTo>
                      <a:pt x="56" y="312"/>
                    </a:lnTo>
                    <a:lnTo>
                      <a:pt x="48" y="320"/>
                    </a:lnTo>
                    <a:lnTo>
                      <a:pt x="40" y="328"/>
                    </a:lnTo>
                    <a:lnTo>
                      <a:pt x="32" y="344"/>
                    </a:lnTo>
                    <a:lnTo>
                      <a:pt x="24" y="352"/>
                    </a:lnTo>
                    <a:lnTo>
                      <a:pt x="8" y="368"/>
                    </a:lnTo>
                    <a:lnTo>
                      <a:pt x="0" y="368"/>
                    </a:lnTo>
                    <a:lnTo>
                      <a:pt x="8" y="392"/>
                    </a:lnTo>
                    <a:lnTo>
                      <a:pt x="112" y="37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0" name="Freeform 32"/>
              <p:cNvSpPr>
                <a:spLocks/>
              </p:cNvSpPr>
              <p:nvPr/>
            </p:nvSpPr>
            <p:spPr bwMode="auto">
              <a:xfrm>
                <a:off x="3636" y="1672"/>
                <a:ext cx="240" cy="432"/>
              </a:xfrm>
              <a:custGeom>
                <a:avLst/>
                <a:gdLst>
                  <a:gd name="T0" fmla="*/ 0 w 240"/>
                  <a:gd name="T1" fmla="*/ 424 h 432"/>
                  <a:gd name="T2" fmla="*/ 0 w 240"/>
                  <a:gd name="T3" fmla="*/ 408 h 432"/>
                  <a:gd name="T4" fmla="*/ 8 w 240"/>
                  <a:gd name="T5" fmla="*/ 400 h 432"/>
                  <a:gd name="T6" fmla="*/ 8 w 240"/>
                  <a:gd name="T7" fmla="*/ 384 h 432"/>
                  <a:gd name="T8" fmla="*/ 24 w 240"/>
                  <a:gd name="T9" fmla="*/ 352 h 432"/>
                  <a:gd name="T10" fmla="*/ 32 w 240"/>
                  <a:gd name="T11" fmla="*/ 336 h 432"/>
                  <a:gd name="T12" fmla="*/ 32 w 240"/>
                  <a:gd name="T13" fmla="*/ 312 h 432"/>
                  <a:gd name="T14" fmla="*/ 24 w 240"/>
                  <a:gd name="T15" fmla="*/ 296 h 432"/>
                  <a:gd name="T16" fmla="*/ 24 w 240"/>
                  <a:gd name="T17" fmla="*/ 272 h 432"/>
                  <a:gd name="T18" fmla="*/ 24 w 240"/>
                  <a:gd name="T19" fmla="*/ 264 h 432"/>
                  <a:gd name="T20" fmla="*/ 8 w 240"/>
                  <a:gd name="T21" fmla="*/ 32 h 432"/>
                  <a:gd name="T22" fmla="*/ 24 w 240"/>
                  <a:gd name="T23" fmla="*/ 32 h 432"/>
                  <a:gd name="T24" fmla="*/ 56 w 240"/>
                  <a:gd name="T25" fmla="*/ 16 h 432"/>
                  <a:gd name="T26" fmla="*/ 208 w 240"/>
                  <a:gd name="T27" fmla="*/ 0 h 432"/>
                  <a:gd name="T28" fmla="*/ 208 w 240"/>
                  <a:gd name="T29" fmla="*/ 16 h 432"/>
                  <a:gd name="T30" fmla="*/ 240 w 240"/>
                  <a:gd name="T31" fmla="*/ 272 h 432"/>
                  <a:gd name="T32" fmla="*/ 232 w 240"/>
                  <a:gd name="T33" fmla="*/ 288 h 432"/>
                  <a:gd name="T34" fmla="*/ 240 w 240"/>
                  <a:gd name="T35" fmla="*/ 304 h 432"/>
                  <a:gd name="T36" fmla="*/ 216 w 240"/>
                  <a:gd name="T37" fmla="*/ 312 h 432"/>
                  <a:gd name="T38" fmla="*/ 192 w 240"/>
                  <a:gd name="T39" fmla="*/ 312 h 432"/>
                  <a:gd name="T40" fmla="*/ 200 w 240"/>
                  <a:gd name="T41" fmla="*/ 328 h 432"/>
                  <a:gd name="T42" fmla="*/ 192 w 240"/>
                  <a:gd name="T43" fmla="*/ 344 h 432"/>
                  <a:gd name="T44" fmla="*/ 176 w 240"/>
                  <a:gd name="T45" fmla="*/ 360 h 432"/>
                  <a:gd name="T46" fmla="*/ 168 w 240"/>
                  <a:gd name="T47" fmla="*/ 384 h 432"/>
                  <a:gd name="T48" fmla="*/ 144 w 240"/>
                  <a:gd name="T49" fmla="*/ 392 h 432"/>
                  <a:gd name="T50" fmla="*/ 136 w 240"/>
                  <a:gd name="T51" fmla="*/ 376 h 432"/>
                  <a:gd name="T52" fmla="*/ 120 w 240"/>
                  <a:gd name="T53" fmla="*/ 400 h 432"/>
                  <a:gd name="T54" fmla="*/ 112 w 240"/>
                  <a:gd name="T55" fmla="*/ 416 h 432"/>
                  <a:gd name="T56" fmla="*/ 104 w 240"/>
                  <a:gd name="T57" fmla="*/ 400 h 432"/>
                  <a:gd name="T58" fmla="*/ 80 w 240"/>
                  <a:gd name="T59" fmla="*/ 416 h 432"/>
                  <a:gd name="T60" fmla="*/ 72 w 240"/>
                  <a:gd name="T61" fmla="*/ 424 h 432"/>
                  <a:gd name="T62" fmla="*/ 48 w 240"/>
                  <a:gd name="T63" fmla="*/ 408 h 432"/>
                  <a:gd name="T64" fmla="*/ 40 w 240"/>
                  <a:gd name="T65" fmla="*/ 416 h 432"/>
                  <a:gd name="T66" fmla="*/ 40 w 240"/>
                  <a:gd name="T67" fmla="*/ 408 h 432"/>
                  <a:gd name="T68" fmla="*/ 40 w 240"/>
                  <a:gd name="T69" fmla="*/ 424 h 432"/>
                  <a:gd name="T70" fmla="*/ 32 w 240"/>
                  <a:gd name="T71" fmla="*/ 424 h 432"/>
                  <a:gd name="T72" fmla="*/ 24 w 240"/>
                  <a:gd name="T73" fmla="*/ 416 h 432"/>
                  <a:gd name="T74" fmla="*/ 8 w 240"/>
                  <a:gd name="T75" fmla="*/ 416 h 432"/>
                  <a:gd name="T76" fmla="*/ 8 w 240"/>
                  <a:gd name="T77" fmla="*/ 416 h 432"/>
                  <a:gd name="T78" fmla="*/ 8 w 240"/>
                  <a:gd name="T79" fmla="*/ 432 h 432"/>
                  <a:gd name="T80" fmla="*/ 8 w 240"/>
                  <a:gd name="T81" fmla="*/ 432 h 4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0" h="432">
                    <a:moveTo>
                      <a:pt x="0" y="424"/>
                    </a:moveTo>
                    <a:lnTo>
                      <a:pt x="0" y="424"/>
                    </a:lnTo>
                    <a:lnTo>
                      <a:pt x="0" y="416"/>
                    </a:lnTo>
                    <a:lnTo>
                      <a:pt x="0" y="408"/>
                    </a:lnTo>
                    <a:lnTo>
                      <a:pt x="8" y="408"/>
                    </a:lnTo>
                    <a:lnTo>
                      <a:pt x="8" y="400"/>
                    </a:lnTo>
                    <a:lnTo>
                      <a:pt x="8" y="384"/>
                    </a:lnTo>
                    <a:lnTo>
                      <a:pt x="16" y="376"/>
                    </a:lnTo>
                    <a:lnTo>
                      <a:pt x="24" y="352"/>
                    </a:lnTo>
                    <a:lnTo>
                      <a:pt x="32" y="344"/>
                    </a:lnTo>
                    <a:lnTo>
                      <a:pt x="32" y="336"/>
                    </a:lnTo>
                    <a:lnTo>
                      <a:pt x="32" y="328"/>
                    </a:lnTo>
                    <a:lnTo>
                      <a:pt x="32" y="312"/>
                    </a:lnTo>
                    <a:lnTo>
                      <a:pt x="32" y="296"/>
                    </a:lnTo>
                    <a:lnTo>
                      <a:pt x="24" y="296"/>
                    </a:lnTo>
                    <a:lnTo>
                      <a:pt x="24" y="288"/>
                    </a:lnTo>
                    <a:lnTo>
                      <a:pt x="24" y="272"/>
                    </a:lnTo>
                    <a:lnTo>
                      <a:pt x="24" y="264"/>
                    </a:lnTo>
                    <a:lnTo>
                      <a:pt x="8" y="24"/>
                    </a:lnTo>
                    <a:lnTo>
                      <a:pt x="8" y="32"/>
                    </a:lnTo>
                    <a:lnTo>
                      <a:pt x="8" y="40"/>
                    </a:lnTo>
                    <a:lnTo>
                      <a:pt x="24" y="32"/>
                    </a:lnTo>
                    <a:lnTo>
                      <a:pt x="40" y="32"/>
                    </a:lnTo>
                    <a:lnTo>
                      <a:pt x="56" y="16"/>
                    </a:lnTo>
                    <a:lnTo>
                      <a:pt x="208" y="0"/>
                    </a:lnTo>
                    <a:lnTo>
                      <a:pt x="208" y="16"/>
                    </a:lnTo>
                    <a:lnTo>
                      <a:pt x="240" y="272"/>
                    </a:lnTo>
                    <a:lnTo>
                      <a:pt x="232" y="280"/>
                    </a:lnTo>
                    <a:lnTo>
                      <a:pt x="232" y="288"/>
                    </a:lnTo>
                    <a:lnTo>
                      <a:pt x="240" y="296"/>
                    </a:lnTo>
                    <a:lnTo>
                      <a:pt x="240" y="304"/>
                    </a:lnTo>
                    <a:lnTo>
                      <a:pt x="224" y="304"/>
                    </a:lnTo>
                    <a:lnTo>
                      <a:pt x="216" y="312"/>
                    </a:lnTo>
                    <a:lnTo>
                      <a:pt x="208" y="312"/>
                    </a:lnTo>
                    <a:lnTo>
                      <a:pt x="192" y="312"/>
                    </a:lnTo>
                    <a:lnTo>
                      <a:pt x="192" y="328"/>
                    </a:lnTo>
                    <a:lnTo>
                      <a:pt x="200" y="328"/>
                    </a:lnTo>
                    <a:lnTo>
                      <a:pt x="200" y="336"/>
                    </a:lnTo>
                    <a:lnTo>
                      <a:pt x="192" y="344"/>
                    </a:lnTo>
                    <a:lnTo>
                      <a:pt x="184" y="360"/>
                    </a:lnTo>
                    <a:lnTo>
                      <a:pt x="176" y="360"/>
                    </a:lnTo>
                    <a:lnTo>
                      <a:pt x="168" y="360"/>
                    </a:lnTo>
                    <a:lnTo>
                      <a:pt x="168" y="384"/>
                    </a:lnTo>
                    <a:lnTo>
                      <a:pt x="160" y="392"/>
                    </a:lnTo>
                    <a:lnTo>
                      <a:pt x="144" y="392"/>
                    </a:lnTo>
                    <a:lnTo>
                      <a:pt x="136" y="384"/>
                    </a:lnTo>
                    <a:lnTo>
                      <a:pt x="136" y="376"/>
                    </a:lnTo>
                    <a:lnTo>
                      <a:pt x="128" y="376"/>
                    </a:lnTo>
                    <a:lnTo>
                      <a:pt x="120" y="400"/>
                    </a:lnTo>
                    <a:lnTo>
                      <a:pt x="120" y="416"/>
                    </a:lnTo>
                    <a:lnTo>
                      <a:pt x="112" y="416"/>
                    </a:lnTo>
                    <a:lnTo>
                      <a:pt x="104" y="408"/>
                    </a:lnTo>
                    <a:lnTo>
                      <a:pt x="104" y="400"/>
                    </a:lnTo>
                    <a:lnTo>
                      <a:pt x="96" y="400"/>
                    </a:lnTo>
                    <a:lnTo>
                      <a:pt x="80" y="416"/>
                    </a:lnTo>
                    <a:lnTo>
                      <a:pt x="80" y="424"/>
                    </a:lnTo>
                    <a:lnTo>
                      <a:pt x="72" y="424"/>
                    </a:lnTo>
                    <a:lnTo>
                      <a:pt x="56" y="408"/>
                    </a:lnTo>
                    <a:lnTo>
                      <a:pt x="48" y="408"/>
                    </a:lnTo>
                    <a:lnTo>
                      <a:pt x="40" y="416"/>
                    </a:lnTo>
                    <a:lnTo>
                      <a:pt x="40" y="408"/>
                    </a:lnTo>
                    <a:lnTo>
                      <a:pt x="40" y="416"/>
                    </a:lnTo>
                    <a:lnTo>
                      <a:pt x="40" y="424"/>
                    </a:lnTo>
                    <a:lnTo>
                      <a:pt x="32" y="424"/>
                    </a:lnTo>
                    <a:lnTo>
                      <a:pt x="24" y="416"/>
                    </a:lnTo>
                    <a:lnTo>
                      <a:pt x="16" y="416"/>
                    </a:lnTo>
                    <a:lnTo>
                      <a:pt x="8" y="416"/>
                    </a:lnTo>
                    <a:lnTo>
                      <a:pt x="8" y="424"/>
                    </a:lnTo>
                    <a:lnTo>
                      <a:pt x="8" y="432"/>
                    </a:lnTo>
                    <a:lnTo>
                      <a:pt x="0" y="42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1" name="Freeform 33"/>
              <p:cNvSpPr>
                <a:spLocks/>
              </p:cNvSpPr>
              <p:nvPr/>
            </p:nvSpPr>
            <p:spPr bwMode="auto">
              <a:xfrm>
                <a:off x="4156" y="1528"/>
                <a:ext cx="464" cy="304"/>
              </a:xfrm>
              <a:custGeom>
                <a:avLst/>
                <a:gdLst>
                  <a:gd name="T0" fmla="*/ 120 w 464"/>
                  <a:gd name="T1" fmla="*/ 288 h 304"/>
                  <a:gd name="T2" fmla="*/ 400 w 464"/>
                  <a:gd name="T3" fmla="*/ 240 h 304"/>
                  <a:gd name="T4" fmla="*/ 400 w 464"/>
                  <a:gd name="T5" fmla="*/ 240 h 304"/>
                  <a:gd name="T6" fmla="*/ 400 w 464"/>
                  <a:gd name="T7" fmla="*/ 216 h 304"/>
                  <a:gd name="T8" fmla="*/ 416 w 464"/>
                  <a:gd name="T9" fmla="*/ 216 h 304"/>
                  <a:gd name="T10" fmla="*/ 424 w 464"/>
                  <a:gd name="T11" fmla="*/ 224 h 304"/>
                  <a:gd name="T12" fmla="*/ 424 w 464"/>
                  <a:gd name="T13" fmla="*/ 224 h 304"/>
                  <a:gd name="T14" fmla="*/ 440 w 464"/>
                  <a:gd name="T15" fmla="*/ 208 h 304"/>
                  <a:gd name="T16" fmla="*/ 440 w 464"/>
                  <a:gd name="T17" fmla="*/ 208 h 304"/>
                  <a:gd name="T18" fmla="*/ 440 w 464"/>
                  <a:gd name="T19" fmla="*/ 200 h 304"/>
                  <a:gd name="T20" fmla="*/ 456 w 464"/>
                  <a:gd name="T21" fmla="*/ 184 h 304"/>
                  <a:gd name="T22" fmla="*/ 464 w 464"/>
                  <a:gd name="T23" fmla="*/ 176 h 304"/>
                  <a:gd name="T24" fmla="*/ 464 w 464"/>
                  <a:gd name="T25" fmla="*/ 176 h 304"/>
                  <a:gd name="T26" fmla="*/ 464 w 464"/>
                  <a:gd name="T27" fmla="*/ 168 h 304"/>
                  <a:gd name="T28" fmla="*/ 464 w 464"/>
                  <a:gd name="T29" fmla="*/ 168 h 304"/>
                  <a:gd name="T30" fmla="*/ 432 w 464"/>
                  <a:gd name="T31" fmla="*/ 144 h 304"/>
                  <a:gd name="T32" fmla="*/ 416 w 464"/>
                  <a:gd name="T33" fmla="*/ 136 h 304"/>
                  <a:gd name="T34" fmla="*/ 416 w 464"/>
                  <a:gd name="T35" fmla="*/ 120 h 304"/>
                  <a:gd name="T36" fmla="*/ 424 w 464"/>
                  <a:gd name="T37" fmla="*/ 120 h 304"/>
                  <a:gd name="T38" fmla="*/ 424 w 464"/>
                  <a:gd name="T39" fmla="*/ 112 h 304"/>
                  <a:gd name="T40" fmla="*/ 424 w 464"/>
                  <a:gd name="T41" fmla="*/ 112 h 304"/>
                  <a:gd name="T42" fmla="*/ 416 w 464"/>
                  <a:gd name="T43" fmla="*/ 96 h 304"/>
                  <a:gd name="T44" fmla="*/ 416 w 464"/>
                  <a:gd name="T45" fmla="*/ 96 h 304"/>
                  <a:gd name="T46" fmla="*/ 432 w 464"/>
                  <a:gd name="T47" fmla="*/ 80 h 304"/>
                  <a:gd name="T48" fmla="*/ 432 w 464"/>
                  <a:gd name="T49" fmla="*/ 80 h 304"/>
                  <a:gd name="T50" fmla="*/ 432 w 464"/>
                  <a:gd name="T51" fmla="*/ 64 h 304"/>
                  <a:gd name="T52" fmla="*/ 440 w 464"/>
                  <a:gd name="T53" fmla="*/ 56 h 304"/>
                  <a:gd name="T54" fmla="*/ 440 w 464"/>
                  <a:gd name="T55" fmla="*/ 56 h 304"/>
                  <a:gd name="T56" fmla="*/ 424 w 464"/>
                  <a:gd name="T57" fmla="*/ 48 h 304"/>
                  <a:gd name="T58" fmla="*/ 416 w 464"/>
                  <a:gd name="T59" fmla="*/ 48 h 304"/>
                  <a:gd name="T60" fmla="*/ 408 w 464"/>
                  <a:gd name="T61" fmla="*/ 40 h 304"/>
                  <a:gd name="T62" fmla="*/ 408 w 464"/>
                  <a:gd name="T63" fmla="*/ 24 h 304"/>
                  <a:gd name="T64" fmla="*/ 400 w 464"/>
                  <a:gd name="T65" fmla="*/ 16 h 304"/>
                  <a:gd name="T66" fmla="*/ 392 w 464"/>
                  <a:gd name="T67" fmla="*/ 16 h 304"/>
                  <a:gd name="T68" fmla="*/ 384 w 464"/>
                  <a:gd name="T69" fmla="*/ 0 h 304"/>
                  <a:gd name="T70" fmla="*/ 376 w 464"/>
                  <a:gd name="T71" fmla="*/ 0 h 304"/>
                  <a:gd name="T72" fmla="*/ 328 w 464"/>
                  <a:gd name="T73" fmla="*/ 8 h 304"/>
                  <a:gd name="T74" fmla="*/ 216 w 464"/>
                  <a:gd name="T75" fmla="*/ 32 h 304"/>
                  <a:gd name="T76" fmla="*/ 96 w 464"/>
                  <a:gd name="T77" fmla="*/ 56 h 304"/>
                  <a:gd name="T78" fmla="*/ 56 w 464"/>
                  <a:gd name="T79" fmla="*/ 64 h 304"/>
                  <a:gd name="T80" fmla="*/ 56 w 464"/>
                  <a:gd name="T81" fmla="*/ 64 h 304"/>
                  <a:gd name="T82" fmla="*/ 48 w 464"/>
                  <a:gd name="T83" fmla="*/ 40 h 304"/>
                  <a:gd name="T84" fmla="*/ 48 w 464"/>
                  <a:gd name="T85" fmla="*/ 40 h 304"/>
                  <a:gd name="T86" fmla="*/ 40 w 464"/>
                  <a:gd name="T87" fmla="*/ 48 h 304"/>
                  <a:gd name="T88" fmla="*/ 16 w 464"/>
                  <a:gd name="T89" fmla="*/ 72 h 304"/>
                  <a:gd name="T90" fmla="*/ 0 w 464"/>
                  <a:gd name="T91" fmla="*/ 80 h 304"/>
                  <a:gd name="T92" fmla="*/ 0 w 464"/>
                  <a:gd name="T93" fmla="*/ 80 h 304"/>
                  <a:gd name="T94" fmla="*/ 24 w 464"/>
                  <a:gd name="T95" fmla="*/ 216 h 304"/>
                  <a:gd name="T96" fmla="*/ 40 w 464"/>
                  <a:gd name="T97" fmla="*/ 304 h 304"/>
                  <a:gd name="T98" fmla="*/ 40 w 464"/>
                  <a:gd name="T99" fmla="*/ 304 h 304"/>
                  <a:gd name="T100" fmla="*/ 120 w 464"/>
                  <a:gd name="T101" fmla="*/ 288 h 30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64" h="304">
                    <a:moveTo>
                      <a:pt x="120" y="288"/>
                    </a:moveTo>
                    <a:lnTo>
                      <a:pt x="400" y="240"/>
                    </a:lnTo>
                    <a:lnTo>
                      <a:pt x="400" y="216"/>
                    </a:lnTo>
                    <a:lnTo>
                      <a:pt x="416" y="216"/>
                    </a:lnTo>
                    <a:lnTo>
                      <a:pt x="424" y="224"/>
                    </a:lnTo>
                    <a:lnTo>
                      <a:pt x="440" y="208"/>
                    </a:lnTo>
                    <a:lnTo>
                      <a:pt x="440" y="200"/>
                    </a:lnTo>
                    <a:lnTo>
                      <a:pt x="456" y="184"/>
                    </a:lnTo>
                    <a:lnTo>
                      <a:pt x="464" y="176"/>
                    </a:lnTo>
                    <a:lnTo>
                      <a:pt x="464" y="168"/>
                    </a:lnTo>
                    <a:lnTo>
                      <a:pt x="432" y="144"/>
                    </a:lnTo>
                    <a:lnTo>
                      <a:pt x="416" y="136"/>
                    </a:lnTo>
                    <a:lnTo>
                      <a:pt x="416" y="120"/>
                    </a:lnTo>
                    <a:lnTo>
                      <a:pt x="424" y="120"/>
                    </a:lnTo>
                    <a:lnTo>
                      <a:pt x="424" y="112"/>
                    </a:lnTo>
                    <a:lnTo>
                      <a:pt x="416" y="96"/>
                    </a:lnTo>
                    <a:lnTo>
                      <a:pt x="432" y="80"/>
                    </a:lnTo>
                    <a:lnTo>
                      <a:pt x="432" y="64"/>
                    </a:lnTo>
                    <a:lnTo>
                      <a:pt x="440" y="56"/>
                    </a:lnTo>
                    <a:lnTo>
                      <a:pt x="424" y="48"/>
                    </a:lnTo>
                    <a:lnTo>
                      <a:pt x="416" y="48"/>
                    </a:lnTo>
                    <a:lnTo>
                      <a:pt x="408" y="40"/>
                    </a:lnTo>
                    <a:lnTo>
                      <a:pt x="408" y="24"/>
                    </a:lnTo>
                    <a:lnTo>
                      <a:pt x="400" y="16"/>
                    </a:lnTo>
                    <a:lnTo>
                      <a:pt x="392" y="16"/>
                    </a:lnTo>
                    <a:lnTo>
                      <a:pt x="384" y="0"/>
                    </a:lnTo>
                    <a:lnTo>
                      <a:pt x="376" y="0"/>
                    </a:lnTo>
                    <a:lnTo>
                      <a:pt x="328" y="8"/>
                    </a:lnTo>
                    <a:lnTo>
                      <a:pt x="216" y="32"/>
                    </a:lnTo>
                    <a:lnTo>
                      <a:pt x="96" y="56"/>
                    </a:lnTo>
                    <a:lnTo>
                      <a:pt x="56" y="64"/>
                    </a:lnTo>
                    <a:lnTo>
                      <a:pt x="48" y="40"/>
                    </a:lnTo>
                    <a:lnTo>
                      <a:pt x="40" y="48"/>
                    </a:lnTo>
                    <a:lnTo>
                      <a:pt x="16" y="72"/>
                    </a:lnTo>
                    <a:lnTo>
                      <a:pt x="0" y="80"/>
                    </a:lnTo>
                    <a:lnTo>
                      <a:pt x="24" y="216"/>
                    </a:lnTo>
                    <a:lnTo>
                      <a:pt x="40" y="304"/>
                    </a:lnTo>
                    <a:lnTo>
                      <a:pt x="120" y="288"/>
                    </a:lnTo>
                    <a:close/>
                  </a:path>
                </a:pathLst>
              </a:custGeom>
              <a:pattFill prst="wdUpDiag">
                <a:fgClr>
                  <a:srgbClr val="C00000"/>
                </a:fgClr>
                <a:bgClr>
                  <a:srgbClr val="0066FF"/>
                </a:bgClr>
              </a:patt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2" name="Freeform 34"/>
              <p:cNvSpPr>
                <a:spLocks/>
              </p:cNvSpPr>
              <p:nvPr/>
            </p:nvSpPr>
            <p:spPr bwMode="auto">
              <a:xfrm>
                <a:off x="4612" y="1168"/>
                <a:ext cx="128" cy="256"/>
              </a:xfrm>
              <a:custGeom>
                <a:avLst/>
                <a:gdLst>
                  <a:gd name="T0" fmla="*/ 48 w 128"/>
                  <a:gd name="T1" fmla="*/ 232 h 256"/>
                  <a:gd name="T2" fmla="*/ 40 w 128"/>
                  <a:gd name="T3" fmla="*/ 184 h 256"/>
                  <a:gd name="T4" fmla="*/ 40 w 128"/>
                  <a:gd name="T5" fmla="*/ 168 h 256"/>
                  <a:gd name="T6" fmla="*/ 32 w 128"/>
                  <a:gd name="T7" fmla="*/ 168 h 256"/>
                  <a:gd name="T8" fmla="*/ 32 w 128"/>
                  <a:gd name="T9" fmla="*/ 176 h 256"/>
                  <a:gd name="T10" fmla="*/ 32 w 128"/>
                  <a:gd name="T11" fmla="*/ 176 h 256"/>
                  <a:gd name="T12" fmla="*/ 24 w 128"/>
                  <a:gd name="T13" fmla="*/ 168 h 256"/>
                  <a:gd name="T14" fmla="*/ 24 w 128"/>
                  <a:gd name="T15" fmla="*/ 168 h 256"/>
                  <a:gd name="T16" fmla="*/ 16 w 128"/>
                  <a:gd name="T17" fmla="*/ 128 h 256"/>
                  <a:gd name="T18" fmla="*/ 16 w 128"/>
                  <a:gd name="T19" fmla="*/ 104 h 256"/>
                  <a:gd name="T20" fmla="*/ 16 w 128"/>
                  <a:gd name="T21" fmla="*/ 104 h 256"/>
                  <a:gd name="T22" fmla="*/ 8 w 128"/>
                  <a:gd name="T23" fmla="*/ 88 h 256"/>
                  <a:gd name="T24" fmla="*/ 0 w 128"/>
                  <a:gd name="T25" fmla="*/ 32 h 256"/>
                  <a:gd name="T26" fmla="*/ 0 w 128"/>
                  <a:gd name="T27" fmla="*/ 32 h 256"/>
                  <a:gd name="T28" fmla="*/ 128 w 128"/>
                  <a:gd name="T29" fmla="*/ 0 h 256"/>
                  <a:gd name="T30" fmla="*/ 128 w 128"/>
                  <a:gd name="T31" fmla="*/ 0 h 256"/>
                  <a:gd name="T32" fmla="*/ 128 w 128"/>
                  <a:gd name="T33" fmla="*/ 8 h 256"/>
                  <a:gd name="T34" fmla="*/ 128 w 128"/>
                  <a:gd name="T35" fmla="*/ 8 h 256"/>
                  <a:gd name="T36" fmla="*/ 128 w 128"/>
                  <a:gd name="T37" fmla="*/ 16 h 256"/>
                  <a:gd name="T38" fmla="*/ 120 w 128"/>
                  <a:gd name="T39" fmla="*/ 24 h 256"/>
                  <a:gd name="T40" fmla="*/ 120 w 128"/>
                  <a:gd name="T41" fmla="*/ 24 h 256"/>
                  <a:gd name="T42" fmla="*/ 128 w 128"/>
                  <a:gd name="T43" fmla="*/ 32 h 256"/>
                  <a:gd name="T44" fmla="*/ 128 w 128"/>
                  <a:gd name="T45" fmla="*/ 56 h 256"/>
                  <a:gd name="T46" fmla="*/ 128 w 128"/>
                  <a:gd name="T47" fmla="*/ 64 h 256"/>
                  <a:gd name="T48" fmla="*/ 112 w 128"/>
                  <a:gd name="T49" fmla="*/ 72 h 256"/>
                  <a:gd name="T50" fmla="*/ 112 w 128"/>
                  <a:gd name="T51" fmla="*/ 72 h 256"/>
                  <a:gd name="T52" fmla="*/ 112 w 128"/>
                  <a:gd name="T53" fmla="*/ 72 h 256"/>
                  <a:gd name="T54" fmla="*/ 112 w 128"/>
                  <a:gd name="T55" fmla="*/ 72 h 256"/>
                  <a:gd name="T56" fmla="*/ 104 w 128"/>
                  <a:gd name="T57" fmla="*/ 80 h 256"/>
                  <a:gd name="T58" fmla="*/ 104 w 128"/>
                  <a:gd name="T59" fmla="*/ 80 h 256"/>
                  <a:gd name="T60" fmla="*/ 112 w 128"/>
                  <a:gd name="T61" fmla="*/ 88 h 256"/>
                  <a:gd name="T62" fmla="*/ 112 w 128"/>
                  <a:gd name="T63" fmla="*/ 104 h 256"/>
                  <a:gd name="T64" fmla="*/ 112 w 128"/>
                  <a:gd name="T65" fmla="*/ 128 h 256"/>
                  <a:gd name="T66" fmla="*/ 104 w 128"/>
                  <a:gd name="T67" fmla="*/ 136 h 256"/>
                  <a:gd name="T68" fmla="*/ 104 w 128"/>
                  <a:gd name="T69" fmla="*/ 144 h 256"/>
                  <a:gd name="T70" fmla="*/ 104 w 128"/>
                  <a:gd name="T71" fmla="*/ 152 h 256"/>
                  <a:gd name="T72" fmla="*/ 96 w 128"/>
                  <a:gd name="T73" fmla="*/ 160 h 256"/>
                  <a:gd name="T74" fmla="*/ 96 w 128"/>
                  <a:gd name="T75" fmla="*/ 176 h 256"/>
                  <a:gd name="T76" fmla="*/ 104 w 128"/>
                  <a:gd name="T77" fmla="*/ 184 h 256"/>
                  <a:gd name="T78" fmla="*/ 104 w 128"/>
                  <a:gd name="T79" fmla="*/ 192 h 256"/>
                  <a:gd name="T80" fmla="*/ 112 w 128"/>
                  <a:gd name="T81" fmla="*/ 208 h 256"/>
                  <a:gd name="T82" fmla="*/ 112 w 128"/>
                  <a:gd name="T83" fmla="*/ 216 h 256"/>
                  <a:gd name="T84" fmla="*/ 104 w 128"/>
                  <a:gd name="T85" fmla="*/ 224 h 256"/>
                  <a:gd name="T86" fmla="*/ 104 w 128"/>
                  <a:gd name="T87" fmla="*/ 240 h 256"/>
                  <a:gd name="T88" fmla="*/ 112 w 128"/>
                  <a:gd name="T89" fmla="*/ 240 h 256"/>
                  <a:gd name="T90" fmla="*/ 112 w 128"/>
                  <a:gd name="T91" fmla="*/ 240 h 256"/>
                  <a:gd name="T92" fmla="*/ 56 w 128"/>
                  <a:gd name="T93" fmla="*/ 256 h 256"/>
                  <a:gd name="T94" fmla="*/ 56 w 128"/>
                  <a:gd name="T95" fmla="*/ 256 h 256"/>
                  <a:gd name="T96" fmla="*/ 48 w 128"/>
                  <a:gd name="T97" fmla="*/ 232 h 25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28" h="256">
                    <a:moveTo>
                      <a:pt x="48" y="232"/>
                    </a:moveTo>
                    <a:lnTo>
                      <a:pt x="40" y="184"/>
                    </a:lnTo>
                    <a:lnTo>
                      <a:pt x="40" y="168"/>
                    </a:lnTo>
                    <a:lnTo>
                      <a:pt x="32" y="168"/>
                    </a:lnTo>
                    <a:lnTo>
                      <a:pt x="32" y="176"/>
                    </a:lnTo>
                    <a:lnTo>
                      <a:pt x="24" y="168"/>
                    </a:lnTo>
                    <a:lnTo>
                      <a:pt x="16" y="128"/>
                    </a:lnTo>
                    <a:lnTo>
                      <a:pt x="16" y="104"/>
                    </a:lnTo>
                    <a:lnTo>
                      <a:pt x="8" y="88"/>
                    </a:lnTo>
                    <a:lnTo>
                      <a:pt x="0" y="32"/>
                    </a:lnTo>
                    <a:lnTo>
                      <a:pt x="128" y="0"/>
                    </a:lnTo>
                    <a:lnTo>
                      <a:pt x="128" y="8"/>
                    </a:lnTo>
                    <a:lnTo>
                      <a:pt x="128" y="16"/>
                    </a:lnTo>
                    <a:lnTo>
                      <a:pt x="120" y="24"/>
                    </a:lnTo>
                    <a:lnTo>
                      <a:pt x="128" y="32"/>
                    </a:lnTo>
                    <a:lnTo>
                      <a:pt x="128" y="56"/>
                    </a:lnTo>
                    <a:lnTo>
                      <a:pt x="128" y="64"/>
                    </a:lnTo>
                    <a:lnTo>
                      <a:pt x="112" y="72"/>
                    </a:lnTo>
                    <a:lnTo>
                      <a:pt x="104" y="80"/>
                    </a:lnTo>
                    <a:lnTo>
                      <a:pt x="112" y="88"/>
                    </a:lnTo>
                    <a:lnTo>
                      <a:pt x="112" y="104"/>
                    </a:lnTo>
                    <a:lnTo>
                      <a:pt x="112" y="128"/>
                    </a:lnTo>
                    <a:lnTo>
                      <a:pt x="104" y="136"/>
                    </a:lnTo>
                    <a:lnTo>
                      <a:pt x="104" y="144"/>
                    </a:lnTo>
                    <a:lnTo>
                      <a:pt x="104" y="152"/>
                    </a:lnTo>
                    <a:lnTo>
                      <a:pt x="96" y="160"/>
                    </a:lnTo>
                    <a:lnTo>
                      <a:pt x="96" y="176"/>
                    </a:lnTo>
                    <a:lnTo>
                      <a:pt x="104" y="184"/>
                    </a:lnTo>
                    <a:lnTo>
                      <a:pt x="104" y="192"/>
                    </a:lnTo>
                    <a:lnTo>
                      <a:pt x="112" y="208"/>
                    </a:lnTo>
                    <a:lnTo>
                      <a:pt x="112" y="216"/>
                    </a:lnTo>
                    <a:lnTo>
                      <a:pt x="104" y="224"/>
                    </a:lnTo>
                    <a:lnTo>
                      <a:pt x="104" y="240"/>
                    </a:lnTo>
                    <a:lnTo>
                      <a:pt x="112" y="240"/>
                    </a:lnTo>
                    <a:lnTo>
                      <a:pt x="56" y="256"/>
                    </a:lnTo>
                    <a:lnTo>
                      <a:pt x="48" y="23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3" name="Freeform 35"/>
              <p:cNvSpPr>
                <a:spLocks/>
              </p:cNvSpPr>
              <p:nvPr/>
            </p:nvSpPr>
            <p:spPr bwMode="auto">
              <a:xfrm>
                <a:off x="3276" y="968"/>
                <a:ext cx="552" cy="256"/>
              </a:xfrm>
              <a:custGeom>
                <a:avLst/>
                <a:gdLst>
                  <a:gd name="T0" fmla="*/ 520 w 552"/>
                  <a:gd name="T1" fmla="*/ 232 h 256"/>
                  <a:gd name="T2" fmla="*/ 496 w 552"/>
                  <a:gd name="T3" fmla="*/ 232 h 256"/>
                  <a:gd name="T4" fmla="*/ 496 w 552"/>
                  <a:gd name="T5" fmla="*/ 200 h 256"/>
                  <a:gd name="T6" fmla="*/ 432 w 552"/>
                  <a:gd name="T7" fmla="*/ 216 h 256"/>
                  <a:gd name="T8" fmla="*/ 384 w 552"/>
                  <a:gd name="T9" fmla="*/ 248 h 256"/>
                  <a:gd name="T10" fmla="*/ 368 w 552"/>
                  <a:gd name="T11" fmla="*/ 248 h 256"/>
                  <a:gd name="T12" fmla="*/ 360 w 552"/>
                  <a:gd name="T13" fmla="*/ 240 h 256"/>
                  <a:gd name="T14" fmla="*/ 336 w 552"/>
                  <a:gd name="T15" fmla="*/ 248 h 256"/>
                  <a:gd name="T16" fmla="*/ 320 w 552"/>
                  <a:gd name="T17" fmla="*/ 232 h 256"/>
                  <a:gd name="T18" fmla="*/ 272 w 552"/>
                  <a:gd name="T19" fmla="*/ 216 h 256"/>
                  <a:gd name="T20" fmla="*/ 272 w 552"/>
                  <a:gd name="T21" fmla="*/ 208 h 256"/>
                  <a:gd name="T22" fmla="*/ 256 w 552"/>
                  <a:gd name="T23" fmla="*/ 224 h 256"/>
                  <a:gd name="T24" fmla="*/ 248 w 552"/>
                  <a:gd name="T25" fmla="*/ 200 h 256"/>
                  <a:gd name="T26" fmla="*/ 256 w 552"/>
                  <a:gd name="T27" fmla="*/ 192 h 256"/>
                  <a:gd name="T28" fmla="*/ 256 w 552"/>
                  <a:gd name="T29" fmla="*/ 192 h 256"/>
                  <a:gd name="T30" fmla="*/ 264 w 552"/>
                  <a:gd name="T31" fmla="*/ 192 h 256"/>
                  <a:gd name="T32" fmla="*/ 288 w 552"/>
                  <a:gd name="T33" fmla="*/ 168 h 256"/>
                  <a:gd name="T34" fmla="*/ 296 w 552"/>
                  <a:gd name="T35" fmla="*/ 160 h 256"/>
                  <a:gd name="T36" fmla="*/ 272 w 552"/>
                  <a:gd name="T37" fmla="*/ 152 h 256"/>
                  <a:gd name="T38" fmla="*/ 232 w 552"/>
                  <a:gd name="T39" fmla="*/ 176 h 256"/>
                  <a:gd name="T40" fmla="*/ 192 w 552"/>
                  <a:gd name="T41" fmla="*/ 224 h 256"/>
                  <a:gd name="T42" fmla="*/ 160 w 552"/>
                  <a:gd name="T43" fmla="*/ 232 h 256"/>
                  <a:gd name="T44" fmla="*/ 120 w 552"/>
                  <a:gd name="T45" fmla="*/ 256 h 256"/>
                  <a:gd name="T46" fmla="*/ 88 w 552"/>
                  <a:gd name="T47" fmla="*/ 256 h 256"/>
                  <a:gd name="T48" fmla="*/ 88 w 552"/>
                  <a:gd name="T49" fmla="*/ 248 h 256"/>
                  <a:gd name="T50" fmla="*/ 96 w 552"/>
                  <a:gd name="T51" fmla="*/ 224 h 256"/>
                  <a:gd name="T52" fmla="*/ 56 w 552"/>
                  <a:gd name="T53" fmla="*/ 232 h 256"/>
                  <a:gd name="T54" fmla="*/ 32 w 552"/>
                  <a:gd name="T55" fmla="*/ 240 h 256"/>
                  <a:gd name="T56" fmla="*/ 0 w 552"/>
                  <a:gd name="T57" fmla="*/ 240 h 256"/>
                  <a:gd name="T58" fmla="*/ 72 w 552"/>
                  <a:gd name="T59" fmla="*/ 160 h 256"/>
                  <a:gd name="T60" fmla="*/ 168 w 552"/>
                  <a:gd name="T61" fmla="*/ 104 h 256"/>
                  <a:gd name="T62" fmla="*/ 192 w 552"/>
                  <a:gd name="T63" fmla="*/ 64 h 256"/>
                  <a:gd name="T64" fmla="*/ 216 w 552"/>
                  <a:gd name="T65" fmla="*/ 56 h 256"/>
                  <a:gd name="T66" fmla="*/ 216 w 552"/>
                  <a:gd name="T67" fmla="*/ 72 h 256"/>
                  <a:gd name="T68" fmla="*/ 240 w 552"/>
                  <a:gd name="T69" fmla="*/ 32 h 256"/>
                  <a:gd name="T70" fmla="*/ 240 w 552"/>
                  <a:gd name="T71" fmla="*/ 48 h 256"/>
                  <a:gd name="T72" fmla="*/ 256 w 552"/>
                  <a:gd name="T73" fmla="*/ 32 h 256"/>
                  <a:gd name="T74" fmla="*/ 248 w 552"/>
                  <a:gd name="T75" fmla="*/ 8 h 256"/>
                  <a:gd name="T76" fmla="*/ 280 w 552"/>
                  <a:gd name="T77" fmla="*/ 8 h 256"/>
                  <a:gd name="T78" fmla="*/ 352 w 552"/>
                  <a:gd name="T79" fmla="*/ 8 h 256"/>
                  <a:gd name="T80" fmla="*/ 392 w 552"/>
                  <a:gd name="T81" fmla="*/ 64 h 256"/>
                  <a:gd name="T82" fmla="*/ 472 w 552"/>
                  <a:gd name="T83" fmla="*/ 80 h 256"/>
                  <a:gd name="T84" fmla="*/ 488 w 552"/>
                  <a:gd name="T85" fmla="*/ 80 h 256"/>
                  <a:gd name="T86" fmla="*/ 504 w 552"/>
                  <a:gd name="T87" fmla="*/ 136 h 256"/>
                  <a:gd name="T88" fmla="*/ 504 w 552"/>
                  <a:gd name="T89" fmla="*/ 184 h 256"/>
                  <a:gd name="T90" fmla="*/ 536 w 552"/>
                  <a:gd name="T91" fmla="*/ 184 h 256"/>
                  <a:gd name="T92" fmla="*/ 536 w 552"/>
                  <a:gd name="T93" fmla="*/ 200 h 256"/>
                  <a:gd name="T94" fmla="*/ 536 w 552"/>
                  <a:gd name="T95" fmla="*/ 224 h 256"/>
                  <a:gd name="T96" fmla="*/ 536 w 552"/>
                  <a:gd name="T97" fmla="*/ 232 h 25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52" h="256">
                    <a:moveTo>
                      <a:pt x="536" y="232"/>
                    </a:moveTo>
                    <a:lnTo>
                      <a:pt x="528" y="232"/>
                    </a:lnTo>
                    <a:lnTo>
                      <a:pt x="520" y="232"/>
                    </a:lnTo>
                    <a:lnTo>
                      <a:pt x="512" y="232"/>
                    </a:lnTo>
                    <a:lnTo>
                      <a:pt x="496" y="232"/>
                    </a:lnTo>
                    <a:lnTo>
                      <a:pt x="496" y="224"/>
                    </a:lnTo>
                    <a:lnTo>
                      <a:pt x="496" y="208"/>
                    </a:lnTo>
                    <a:lnTo>
                      <a:pt x="496" y="200"/>
                    </a:lnTo>
                    <a:lnTo>
                      <a:pt x="480" y="208"/>
                    </a:lnTo>
                    <a:lnTo>
                      <a:pt x="464" y="216"/>
                    </a:lnTo>
                    <a:lnTo>
                      <a:pt x="432" y="216"/>
                    </a:lnTo>
                    <a:lnTo>
                      <a:pt x="416" y="216"/>
                    </a:lnTo>
                    <a:lnTo>
                      <a:pt x="384" y="248"/>
                    </a:lnTo>
                    <a:lnTo>
                      <a:pt x="376" y="248"/>
                    </a:lnTo>
                    <a:lnTo>
                      <a:pt x="368" y="248"/>
                    </a:lnTo>
                    <a:lnTo>
                      <a:pt x="368" y="240"/>
                    </a:lnTo>
                    <a:lnTo>
                      <a:pt x="360" y="240"/>
                    </a:lnTo>
                    <a:lnTo>
                      <a:pt x="352" y="240"/>
                    </a:lnTo>
                    <a:lnTo>
                      <a:pt x="352" y="248"/>
                    </a:lnTo>
                    <a:lnTo>
                      <a:pt x="336" y="248"/>
                    </a:lnTo>
                    <a:lnTo>
                      <a:pt x="328" y="240"/>
                    </a:lnTo>
                    <a:lnTo>
                      <a:pt x="328" y="232"/>
                    </a:lnTo>
                    <a:lnTo>
                      <a:pt x="320" y="232"/>
                    </a:lnTo>
                    <a:lnTo>
                      <a:pt x="304" y="208"/>
                    </a:lnTo>
                    <a:lnTo>
                      <a:pt x="288" y="208"/>
                    </a:lnTo>
                    <a:lnTo>
                      <a:pt x="272" y="216"/>
                    </a:lnTo>
                    <a:lnTo>
                      <a:pt x="272" y="208"/>
                    </a:lnTo>
                    <a:lnTo>
                      <a:pt x="264" y="208"/>
                    </a:lnTo>
                    <a:lnTo>
                      <a:pt x="256" y="224"/>
                    </a:lnTo>
                    <a:lnTo>
                      <a:pt x="256" y="200"/>
                    </a:lnTo>
                    <a:lnTo>
                      <a:pt x="256" y="208"/>
                    </a:lnTo>
                    <a:lnTo>
                      <a:pt x="248" y="208"/>
                    </a:lnTo>
                    <a:lnTo>
                      <a:pt x="248" y="200"/>
                    </a:lnTo>
                    <a:lnTo>
                      <a:pt x="248" y="192"/>
                    </a:lnTo>
                    <a:lnTo>
                      <a:pt x="256" y="192"/>
                    </a:lnTo>
                    <a:lnTo>
                      <a:pt x="256" y="200"/>
                    </a:lnTo>
                    <a:lnTo>
                      <a:pt x="264" y="192"/>
                    </a:lnTo>
                    <a:lnTo>
                      <a:pt x="264" y="184"/>
                    </a:lnTo>
                    <a:lnTo>
                      <a:pt x="272" y="184"/>
                    </a:lnTo>
                    <a:lnTo>
                      <a:pt x="288" y="168"/>
                    </a:lnTo>
                    <a:lnTo>
                      <a:pt x="288" y="160"/>
                    </a:lnTo>
                    <a:lnTo>
                      <a:pt x="296" y="160"/>
                    </a:lnTo>
                    <a:lnTo>
                      <a:pt x="304" y="152"/>
                    </a:lnTo>
                    <a:lnTo>
                      <a:pt x="296" y="152"/>
                    </a:lnTo>
                    <a:lnTo>
                      <a:pt x="272" y="152"/>
                    </a:lnTo>
                    <a:lnTo>
                      <a:pt x="248" y="168"/>
                    </a:lnTo>
                    <a:lnTo>
                      <a:pt x="240" y="176"/>
                    </a:lnTo>
                    <a:lnTo>
                      <a:pt x="232" y="176"/>
                    </a:lnTo>
                    <a:lnTo>
                      <a:pt x="216" y="208"/>
                    </a:lnTo>
                    <a:lnTo>
                      <a:pt x="200" y="216"/>
                    </a:lnTo>
                    <a:lnTo>
                      <a:pt x="192" y="224"/>
                    </a:lnTo>
                    <a:lnTo>
                      <a:pt x="184" y="224"/>
                    </a:lnTo>
                    <a:lnTo>
                      <a:pt x="176" y="224"/>
                    </a:lnTo>
                    <a:lnTo>
                      <a:pt x="160" y="232"/>
                    </a:lnTo>
                    <a:lnTo>
                      <a:pt x="152" y="240"/>
                    </a:lnTo>
                    <a:lnTo>
                      <a:pt x="128" y="248"/>
                    </a:lnTo>
                    <a:lnTo>
                      <a:pt x="120" y="256"/>
                    </a:lnTo>
                    <a:lnTo>
                      <a:pt x="104" y="248"/>
                    </a:lnTo>
                    <a:lnTo>
                      <a:pt x="96" y="248"/>
                    </a:lnTo>
                    <a:lnTo>
                      <a:pt x="88" y="256"/>
                    </a:lnTo>
                    <a:lnTo>
                      <a:pt x="88" y="248"/>
                    </a:lnTo>
                    <a:lnTo>
                      <a:pt x="88" y="240"/>
                    </a:lnTo>
                    <a:lnTo>
                      <a:pt x="88" y="232"/>
                    </a:lnTo>
                    <a:lnTo>
                      <a:pt x="96" y="224"/>
                    </a:lnTo>
                    <a:lnTo>
                      <a:pt x="88" y="216"/>
                    </a:lnTo>
                    <a:lnTo>
                      <a:pt x="80" y="224"/>
                    </a:lnTo>
                    <a:lnTo>
                      <a:pt x="56" y="232"/>
                    </a:lnTo>
                    <a:lnTo>
                      <a:pt x="48" y="240"/>
                    </a:lnTo>
                    <a:lnTo>
                      <a:pt x="40" y="240"/>
                    </a:lnTo>
                    <a:lnTo>
                      <a:pt x="32" y="240"/>
                    </a:lnTo>
                    <a:lnTo>
                      <a:pt x="24" y="248"/>
                    </a:lnTo>
                    <a:lnTo>
                      <a:pt x="16" y="248"/>
                    </a:lnTo>
                    <a:lnTo>
                      <a:pt x="8" y="248"/>
                    </a:lnTo>
                    <a:lnTo>
                      <a:pt x="0" y="240"/>
                    </a:lnTo>
                    <a:lnTo>
                      <a:pt x="24" y="216"/>
                    </a:lnTo>
                    <a:lnTo>
                      <a:pt x="64" y="176"/>
                    </a:lnTo>
                    <a:lnTo>
                      <a:pt x="72" y="160"/>
                    </a:lnTo>
                    <a:lnTo>
                      <a:pt x="104" y="136"/>
                    </a:lnTo>
                    <a:lnTo>
                      <a:pt x="136" y="136"/>
                    </a:lnTo>
                    <a:lnTo>
                      <a:pt x="160" y="120"/>
                    </a:lnTo>
                    <a:lnTo>
                      <a:pt x="168" y="104"/>
                    </a:lnTo>
                    <a:lnTo>
                      <a:pt x="176" y="104"/>
                    </a:lnTo>
                    <a:lnTo>
                      <a:pt x="184" y="96"/>
                    </a:lnTo>
                    <a:lnTo>
                      <a:pt x="192" y="72"/>
                    </a:lnTo>
                    <a:lnTo>
                      <a:pt x="192" y="64"/>
                    </a:lnTo>
                    <a:lnTo>
                      <a:pt x="200" y="56"/>
                    </a:lnTo>
                    <a:lnTo>
                      <a:pt x="216" y="56"/>
                    </a:lnTo>
                    <a:lnTo>
                      <a:pt x="224" y="48"/>
                    </a:lnTo>
                    <a:lnTo>
                      <a:pt x="216" y="56"/>
                    </a:lnTo>
                    <a:lnTo>
                      <a:pt x="216" y="72"/>
                    </a:lnTo>
                    <a:lnTo>
                      <a:pt x="224" y="72"/>
                    </a:lnTo>
                    <a:lnTo>
                      <a:pt x="232" y="40"/>
                    </a:lnTo>
                    <a:lnTo>
                      <a:pt x="240" y="32"/>
                    </a:lnTo>
                    <a:lnTo>
                      <a:pt x="240" y="24"/>
                    </a:lnTo>
                    <a:lnTo>
                      <a:pt x="248" y="32"/>
                    </a:lnTo>
                    <a:lnTo>
                      <a:pt x="240" y="48"/>
                    </a:lnTo>
                    <a:lnTo>
                      <a:pt x="240" y="56"/>
                    </a:lnTo>
                    <a:lnTo>
                      <a:pt x="248" y="48"/>
                    </a:lnTo>
                    <a:lnTo>
                      <a:pt x="256" y="32"/>
                    </a:lnTo>
                    <a:lnTo>
                      <a:pt x="264" y="32"/>
                    </a:lnTo>
                    <a:lnTo>
                      <a:pt x="248" y="8"/>
                    </a:lnTo>
                    <a:lnTo>
                      <a:pt x="256" y="0"/>
                    </a:lnTo>
                    <a:lnTo>
                      <a:pt x="264" y="0"/>
                    </a:lnTo>
                    <a:lnTo>
                      <a:pt x="280" y="8"/>
                    </a:lnTo>
                    <a:lnTo>
                      <a:pt x="312" y="16"/>
                    </a:lnTo>
                    <a:lnTo>
                      <a:pt x="336" y="16"/>
                    </a:lnTo>
                    <a:lnTo>
                      <a:pt x="352" y="16"/>
                    </a:lnTo>
                    <a:lnTo>
                      <a:pt x="352" y="8"/>
                    </a:lnTo>
                    <a:lnTo>
                      <a:pt x="368" y="16"/>
                    </a:lnTo>
                    <a:lnTo>
                      <a:pt x="376" y="16"/>
                    </a:lnTo>
                    <a:lnTo>
                      <a:pt x="384" y="24"/>
                    </a:lnTo>
                    <a:lnTo>
                      <a:pt x="392" y="64"/>
                    </a:lnTo>
                    <a:lnTo>
                      <a:pt x="424" y="88"/>
                    </a:lnTo>
                    <a:lnTo>
                      <a:pt x="448" y="88"/>
                    </a:lnTo>
                    <a:lnTo>
                      <a:pt x="456" y="88"/>
                    </a:lnTo>
                    <a:lnTo>
                      <a:pt x="472" y="80"/>
                    </a:lnTo>
                    <a:lnTo>
                      <a:pt x="480" y="80"/>
                    </a:lnTo>
                    <a:lnTo>
                      <a:pt x="488" y="80"/>
                    </a:lnTo>
                    <a:lnTo>
                      <a:pt x="488" y="104"/>
                    </a:lnTo>
                    <a:lnTo>
                      <a:pt x="488" y="120"/>
                    </a:lnTo>
                    <a:lnTo>
                      <a:pt x="488" y="128"/>
                    </a:lnTo>
                    <a:lnTo>
                      <a:pt x="504" y="136"/>
                    </a:lnTo>
                    <a:lnTo>
                      <a:pt x="512" y="144"/>
                    </a:lnTo>
                    <a:lnTo>
                      <a:pt x="512" y="152"/>
                    </a:lnTo>
                    <a:lnTo>
                      <a:pt x="504" y="168"/>
                    </a:lnTo>
                    <a:lnTo>
                      <a:pt x="504" y="184"/>
                    </a:lnTo>
                    <a:lnTo>
                      <a:pt x="520" y="184"/>
                    </a:lnTo>
                    <a:lnTo>
                      <a:pt x="528" y="184"/>
                    </a:lnTo>
                    <a:lnTo>
                      <a:pt x="536" y="184"/>
                    </a:lnTo>
                    <a:lnTo>
                      <a:pt x="528" y="192"/>
                    </a:lnTo>
                    <a:lnTo>
                      <a:pt x="536" y="200"/>
                    </a:lnTo>
                    <a:lnTo>
                      <a:pt x="536" y="208"/>
                    </a:lnTo>
                    <a:lnTo>
                      <a:pt x="528" y="216"/>
                    </a:lnTo>
                    <a:lnTo>
                      <a:pt x="528" y="224"/>
                    </a:lnTo>
                    <a:lnTo>
                      <a:pt x="536" y="224"/>
                    </a:lnTo>
                    <a:lnTo>
                      <a:pt x="552" y="216"/>
                    </a:lnTo>
                    <a:lnTo>
                      <a:pt x="536" y="232"/>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4" name="Freeform 36"/>
              <p:cNvSpPr>
                <a:spLocks/>
              </p:cNvSpPr>
              <p:nvPr/>
            </p:nvSpPr>
            <p:spPr bwMode="auto">
              <a:xfrm>
                <a:off x="3580" y="1240"/>
                <a:ext cx="216" cy="472"/>
              </a:xfrm>
              <a:custGeom>
                <a:avLst/>
                <a:gdLst>
                  <a:gd name="T0" fmla="*/ 216 w 216"/>
                  <a:gd name="T1" fmla="*/ 32 h 472"/>
                  <a:gd name="T2" fmla="*/ 208 w 216"/>
                  <a:gd name="T3" fmla="*/ 40 h 472"/>
                  <a:gd name="T4" fmla="*/ 200 w 216"/>
                  <a:gd name="T5" fmla="*/ 56 h 472"/>
                  <a:gd name="T6" fmla="*/ 208 w 216"/>
                  <a:gd name="T7" fmla="*/ 64 h 472"/>
                  <a:gd name="T8" fmla="*/ 200 w 216"/>
                  <a:gd name="T9" fmla="*/ 72 h 472"/>
                  <a:gd name="T10" fmla="*/ 184 w 216"/>
                  <a:gd name="T11" fmla="*/ 120 h 472"/>
                  <a:gd name="T12" fmla="*/ 176 w 216"/>
                  <a:gd name="T13" fmla="*/ 136 h 472"/>
                  <a:gd name="T14" fmla="*/ 168 w 216"/>
                  <a:gd name="T15" fmla="*/ 136 h 472"/>
                  <a:gd name="T16" fmla="*/ 168 w 216"/>
                  <a:gd name="T17" fmla="*/ 104 h 472"/>
                  <a:gd name="T18" fmla="*/ 168 w 216"/>
                  <a:gd name="T19" fmla="*/ 96 h 472"/>
                  <a:gd name="T20" fmla="*/ 152 w 216"/>
                  <a:gd name="T21" fmla="*/ 120 h 472"/>
                  <a:gd name="T22" fmla="*/ 144 w 216"/>
                  <a:gd name="T23" fmla="*/ 120 h 472"/>
                  <a:gd name="T24" fmla="*/ 136 w 216"/>
                  <a:gd name="T25" fmla="*/ 128 h 472"/>
                  <a:gd name="T26" fmla="*/ 128 w 216"/>
                  <a:gd name="T27" fmla="*/ 144 h 472"/>
                  <a:gd name="T28" fmla="*/ 128 w 216"/>
                  <a:gd name="T29" fmla="*/ 160 h 472"/>
                  <a:gd name="T30" fmla="*/ 112 w 216"/>
                  <a:gd name="T31" fmla="*/ 216 h 472"/>
                  <a:gd name="T32" fmla="*/ 120 w 216"/>
                  <a:gd name="T33" fmla="*/ 240 h 472"/>
                  <a:gd name="T34" fmla="*/ 112 w 216"/>
                  <a:gd name="T35" fmla="*/ 256 h 472"/>
                  <a:gd name="T36" fmla="*/ 152 w 216"/>
                  <a:gd name="T37" fmla="*/ 328 h 472"/>
                  <a:gd name="T38" fmla="*/ 136 w 216"/>
                  <a:gd name="T39" fmla="*/ 408 h 472"/>
                  <a:gd name="T40" fmla="*/ 128 w 216"/>
                  <a:gd name="T41" fmla="*/ 432 h 472"/>
                  <a:gd name="T42" fmla="*/ 80 w 216"/>
                  <a:gd name="T43" fmla="*/ 472 h 472"/>
                  <a:gd name="T44" fmla="*/ 64 w 216"/>
                  <a:gd name="T45" fmla="*/ 456 h 472"/>
                  <a:gd name="T46" fmla="*/ 48 w 216"/>
                  <a:gd name="T47" fmla="*/ 440 h 472"/>
                  <a:gd name="T48" fmla="*/ 48 w 216"/>
                  <a:gd name="T49" fmla="*/ 424 h 472"/>
                  <a:gd name="T50" fmla="*/ 32 w 216"/>
                  <a:gd name="T51" fmla="*/ 392 h 472"/>
                  <a:gd name="T52" fmla="*/ 32 w 216"/>
                  <a:gd name="T53" fmla="*/ 360 h 472"/>
                  <a:gd name="T54" fmla="*/ 24 w 216"/>
                  <a:gd name="T55" fmla="*/ 344 h 472"/>
                  <a:gd name="T56" fmla="*/ 32 w 216"/>
                  <a:gd name="T57" fmla="*/ 272 h 472"/>
                  <a:gd name="T58" fmla="*/ 32 w 216"/>
                  <a:gd name="T59" fmla="*/ 248 h 472"/>
                  <a:gd name="T60" fmla="*/ 40 w 216"/>
                  <a:gd name="T61" fmla="*/ 208 h 472"/>
                  <a:gd name="T62" fmla="*/ 40 w 216"/>
                  <a:gd name="T63" fmla="*/ 176 h 472"/>
                  <a:gd name="T64" fmla="*/ 56 w 216"/>
                  <a:gd name="T65" fmla="*/ 136 h 472"/>
                  <a:gd name="T66" fmla="*/ 64 w 216"/>
                  <a:gd name="T67" fmla="*/ 112 h 472"/>
                  <a:gd name="T68" fmla="*/ 64 w 216"/>
                  <a:gd name="T69" fmla="*/ 96 h 472"/>
                  <a:gd name="T70" fmla="*/ 64 w 216"/>
                  <a:gd name="T71" fmla="*/ 96 h 472"/>
                  <a:gd name="T72" fmla="*/ 40 w 216"/>
                  <a:gd name="T73" fmla="*/ 136 h 472"/>
                  <a:gd name="T74" fmla="*/ 24 w 216"/>
                  <a:gd name="T75" fmla="*/ 136 h 472"/>
                  <a:gd name="T76" fmla="*/ 8 w 216"/>
                  <a:gd name="T77" fmla="*/ 176 h 472"/>
                  <a:gd name="T78" fmla="*/ 0 w 216"/>
                  <a:gd name="T79" fmla="*/ 160 h 472"/>
                  <a:gd name="T80" fmla="*/ 8 w 216"/>
                  <a:gd name="T81" fmla="*/ 136 h 472"/>
                  <a:gd name="T82" fmla="*/ 24 w 216"/>
                  <a:gd name="T83" fmla="*/ 120 h 472"/>
                  <a:gd name="T84" fmla="*/ 32 w 216"/>
                  <a:gd name="T85" fmla="*/ 104 h 472"/>
                  <a:gd name="T86" fmla="*/ 32 w 216"/>
                  <a:gd name="T87" fmla="*/ 104 h 472"/>
                  <a:gd name="T88" fmla="*/ 56 w 216"/>
                  <a:gd name="T89" fmla="*/ 56 h 472"/>
                  <a:gd name="T90" fmla="*/ 64 w 216"/>
                  <a:gd name="T91" fmla="*/ 32 h 472"/>
                  <a:gd name="T92" fmla="*/ 64 w 216"/>
                  <a:gd name="T93" fmla="*/ 48 h 472"/>
                  <a:gd name="T94" fmla="*/ 80 w 216"/>
                  <a:gd name="T95" fmla="*/ 40 h 472"/>
                  <a:gd name="T96" fmla="*/ 80 w 216"/>
                  <a:gd name="T97" fmla="*/ 40 h 472"/>
                  <a:gd name="T98" fmla="*/ 88 w 216"/>
                  <a:gd name="T99" fmla="*/ 32 h 472"/>
                  <a:gd name="T100" fmla="*/ 88 w 216"/>
                  <a:gd name="T101" fmla="*/ 40 h 472"/>
                  <a:gd name="T102" fmla="*/ 88 w 216"/>
                  <a:gd name="T103" fmla="*/ 56 h 472"/>
                  <a:gd name="T104" fmla="*/ 104 w 216"/>
                  <a:gd name="T105" fmla="*/ 40 h 472"/>
                  <a:gd name="T106" fmla="*/ 104 w 216"/>
                  <a:gd name="T107" fmla="*/ 32 h 472"/>
                  <a:gd name="T108" fmla="*/ 120 w 216"/>
                  <a:gd name="T109" fmla="*/ 16 h 472"/>
                  <a:gd name="T110" fmla="*/ 136 w 216"/>
                  <a:gd name="T111" fmla="*/ 16 h 472"/>
                  <a:gd name="T112" fmla="*/ 152 w 216"/>
                  <a:gd name="T113" fmla="*/ 16 h 472"/>
                  <a:gd name="T114" fmla="*/ 192 w 216"/>
                  <a:gd name="T115" fmla="*/ 0 h 472"/>
                  <a:gd name="T116" fmla="*/ 208 w 216"/>
                  <a:gd name="T117" fmla="*/ 16 h 47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16" h="472">
                    <a:moveTo>
                      <a:pt x="216" y="24"/>
                    </a:moveTo>
                    <a:lnTo>
                      <a:pt x="216" y="32"/>
                    </a:lnTo>
                    <a:lnTo>
                      <a:pt x="208" y="32"/>
                    </a:lnTo>
                    <a:lnTo>
                      <a:pt x="208" y="40"/>
                    </a:lnTo>
                    <a:lnTo>
                      <a:pt x="200" y="40"/>
                    </a:lnTo>
                    <a:lnTo>
                      <a:pt x="200" y="56"/>
                    </a:lnTo>
                    <a:lnTo>
                      <a:pt x="208" y="64"/>
                    </a:lnTo>
                    <a:lnTo>
                      <a:pt x="208" y="72"/>
                    </a:lnTo>
                    <a:lnTo>
                      <a:pt x="200" y="72"/>
                    </a:lnTo>
                    <a:lnTo>
                      <a:pt x="184" y="80"/>
                    </a:lnTo>
                    <a:lnTo>
                      <a:pt x="184" y="96"/>
                    </a:lnTo>
                    <a:lnTo>
                      <a:pt x="184" y="120"/>
                    </a:lnTo>
                    <a:lnTo>
                      <a:pt x="184" y="128"/>
                    </a:lnTo>
                    <a:lnTo>
                      <a:pt x="176" y="136"/>
                    </a:lnTo>
                    <a:lnTo>
                      <a:pt x="168" y="136"/>
                    </a:lnTo>
                    <a:lnTo>
                      <a:pt x="168" y="128"/>
                    </a:lnTo>
                    <a:lnTo>
                      <a:pt x="168" y="104"/>
                    </a:lnTo>
                    <a:lnTo>
                      <a:pt x="168" y="96"/>
                    </a:lnTo>
                    <a:lnTo>
                      <a:pt x="160" y="104"/>
                    </a:lnTo>
                    <a:lnTo>
                      <a:pt x="152" y="120"/>
                    </a:lnTo>
                    <a:lnTo>
                      <a:pt x="144" y="120"/>
                    </a:lnTo>
                    <a:lnTo>
                      <a:pt x="136" y="128"/>
                    </a:lnTo>
                    <a:lnTo>
                      <a:pt x="136" y="144"/>
                    </a:lnTo>
                    <a:lnTo>
                      <a:pt x="128" y="144"/>
                    </a:lnTo>
                    <a:lnTo>
                      <a:pt x="128" y="152"/>
                    </a:lnTo>
                    <a:lnTo>
                      <a:pt x="128" y="160"/>
                    </a:lnTo>
                    <a:lnTo>
                      <a:pt x="128" y="176"/>
                    </a:lnTo>
                    <a:lnTo>
                      <a:pt x="120" y="208"/>
                    </a:lnTo>
                    <a:lnTo>
                      <a:pt x="112" y="216"/>
                    </a:lnTo>
                    <a:lnTo>
                      <a:pt x="120" y="232"/>
                    </a:lnTo>
                    <a:lnTo>
                      <a:pt x="120" y="240"/>
                    </a:lnTo>
                    <a:lnTo>
                      <a:pt x="120" y="248"/>
                    </a:lnTo>
                    <a:lnTo>
                      <a:pt x="112" y="248"/>
                    </a:lnTo>
                    <a:lnTo>
                      <a:pt x="112" y="256"/>
                    </a:lnTo>
                    <a:lnTo>
                      <a:pt x="128" y="296"/>
                    </a:lnTo>
                    <a:lnTo>
                      <a:pt x="144" y="304"/>
                    </a:lnTo>
                    <a:lnTo>
                      <a:pt x="152" y="328"/>
                    </a:lnTo>
                    <a:lnTo>
                      <a:pt x="152" y="368"/>
                    </a:lnTo>
                    <a:lnTo>
                      <a:pt x="144" y="392"/>
                    </a:lnTo>
                    <a:lnTo>
                      <a:pt x="136" y="408"/>
                    </a:lnTo>
                    <a:lnTo>
                      <a:pt x="128" y="424"/>
                    </a:lnTo>
                    <a:lnTo>
                      <a:pt x="128" y="432"/>
                    </a:lnTo>
                    <a:lnTo>
                      <a:pt x="120" y="448"/>
                    </a:lnTo>
                    <a:lnTo>
                      <a:pt x="104" y="456"/>
                    </a:lnTo>
                    <a:lnTo>
                      <a:pt x="80" y="472"/>
                    </a:lnTo>
                    <a:lnTo>
                      <a:pt x="72" y="472"/>
                    </a:lnTo>
                    <a:lnTo>
                      <a:pt x="64" y="464"/>
                    </a:lnTo>
                    <a:lnTo>
                      <a:pt x="64" y="456"/>
                    </a:lnTo>
                    <a:lnTo>
                      <a:pt x="56" y="456"/>
                    </a:lnTo>
                    <a:lnTo>
                      <a:pt x="48" y="440"/>
                    </a:lnTo>
                    <a:lnTo>
                      <a:pt x="48" y="432"/>
                    </a:lnTo>
                    <a:lnTo>
                      <a:pt x="48" y="424"/>
                    </a:lnTo>
                    <a:lnTo>
                      <a:pt x="32" y="416"/>
                    </a:lnTo>
                    <a:lnTo>
                      <a:pt x="32" y="400"/>
                    </a:lnTo>
                    <a:lnTo>
                      <a:pt x="32" y="392"/>
                    </a:lnTo>
                    <a:lnTo>
                      <a:pt x="32" y="384"/>
                    </a:lnTo>
                    <a:lnTo>
                      <a:pt x="32" y="376"/>
                    </a:lnTo>
                    <a:lnTo>
                      <a:pt x="32" y="360"/>
                    </a:lnTo>
                    <a:lnTo>
                      <a:pt x="32" y="352"/>
                    </a:lnTo>
                    <a:lnTo>
                      <a:pt x="24" y="344"/>
                    </a:lnTo>
                    <a:lnTo>
                      <a:pt x="24" y="328"/>
                    </a:lnTo>
                    <a:lnTo>
                      <a:pt x="24" y="288"/>
                    </a:lnTo>
                    <a:lnTo>
                      <a:pt x="32" y="272"/>
                    </a:lnTo>
                    <a:lnTo>
                      <a:pt x="32" y="264"/>
                    </a:lnTo>
                    <a:lnTo>
                      <a:pt x="32" y="248"/>
                    </a:lnTo>
                    <a:lnTo>
                      <a:pt x="24" y="232"/>
                    </a:lnTo>
                    <a:lnTo>
                      <a:pt x="32" y="216"/>
                    </a:lnTo>
                    <a:lnTo>
                      <a:pt x="40" y="208"/>
                    </a:lnTo>
                    <a:lnTo>
                      <a:pt x="40" y="200"/>
                    </a:lnTo>
                    <a:lnTo>
                      <a:pt x="40" y="176"/>
                    </a:lnTo>
                    <a:lnTo>
                      <a:pt x="48" y="152"/>
                    </a:lnTo>
                    <a:lnTo>
                      <a:pt x="56" y="136"/>
                    </a:lnTo>
                    <a:lnTo>
                      <a:pt x="56" y="128"/>
                    </a:lnTo>
                    <a:lnTo>
                      <a:pt x="64" y="120"/>
                    </a:lnTo>
                    <a:lnTo>
                      <a:pt x="64" y="112"/>
                    </a:lnTo>
                    <a:lnTo>
                      <a:pt x="64" y="104"/>
                    </a:lnTo>
                    <a:lnTo>
                      <a:pt x="64" y="96"/>
                    </a:lnTo>
                    <a:lnTo>
                      <a:pt x="48" y="104"/>
                    </a:lnTo>
                    <a:lnTo>
                      <a:pt x="40" y="120"/>
                    </a:lnTo>
                    <a:lnTo>
                      <a:pt x="40" y="136"/>
                    </a:lnTo>
                    <a:lnTo>
                      <a:pt x="48" y="136"/>
                    </a:lnTo>
                    <a:lnTo>
                      <a:pt x="40" y="136"/>
                    </a:lnTo>
                    <a:lnTo>
                      <a:pt x="24" y="136"/>
                    </a:lnTo>
                    <a:lnTo>
                      <a:pt x="24" y="152"/>
                    </a:lnTo>
                    <a:lnTo>
                      <a:pt x="16" y="168"/>
                    </a:lnTo>
                    <a:lnTo>
                      <a:pt x="8" y="176"/>
                    </a:lnTo>
                    <a:lnTo>
                      <a:pt x="0" y="176"/>
                    </a:lnTo>
                    <a:lnTo>
                      <a:pt x="0" y="160"/>
                    </a:lnTo>
                    <a:lnTo>
                      <a:pt x="8" y="152"/>
                    </a:lnTo>
                    <a:lnTo>
                      <a:pt x="8" y="144"/>
                    </a:lnTo>
                    <a:lnTo>
                      <a:pt x="8" y="136"/>
                    </a:lnTo>
                    <a:lnTo>
                      <a:pt x="16" y="128"/>
                    </a:lnTo>
                    <a:lnTo>
                      <a:pt x="24" y="120"/>
                    </a:lnTo>
                    <a:lnTo>
                      <a:pt x="32" y="104"/>
                    </a:lnTo>
                    <a:lnTo>
                      <a:pt x="48" y="72"/>
                    </a:lnTo>
                    <a:lnTo>
                      <a:pt x="56" y="56"/>
                    </a:lnTo>
                    <a:lnTo>
                      <a:pt x="56" y="32"/>
                    </a:lnTo>
                    <a:lnTo>
                      <a:pt x="64" y="32"/>
                    </a:lnTo>
                    <a:lnTo>
                      <a:pt x="64" y="40"/>
                    </a:lnTo>
                    <a:lnTo>
                      <a:pt x="64" y="48"/>
                    </a:lnTo>
                    <a:lnTo>
                      <a:pt x="64" y="56"/>
                    </a:lnTo>
                    <a:lnTo>
                      <a:pt x="80" y="40"/>
                    </a:lnTo>
                    <a:lnTo>
                      <a:pt x="88" y="32"/>
                    </a:lnTo>
                    <a:lnTo>
                      <a:pt x="96" y="32"/>
                    </a:lnTo>
                    <a:lnTo>
                      <a:pt x="88" y="40"/>
                    </a:lnTo>
                    <a:lnTo>
                      <a:pt x="88" y="48"/>
                    </a:lnTo>
                    <a:lnTo>
                      <a:pt x="88" y="56"/>
                    </a:lnTo>
                    <a:lnTo>
                      <a:pt x="96" y="48"/>
                    </a:lnTo>
                    <a:lnTo>
                      <a:pt x="104" y="40"/>
                    </a:lnTo>
                    <a:lnTo>
                      <a:pt x="112" y="32"/>
                    </a:lnTo>
                    <a:lnTo>
                      <a:pt x="104" y="32"/>
                    </a:lnTo>
                    <a:lnTo>
                      <a:pt x="104" y="24"/>
                    </a:lnTo>
                    <a:lnTo>
                      <a:pt x="112" y="16"/>
                    </a:lnTo>
                    <a:lnTo>
                      <a:pt x="120" y="16"/>
                    </a:lnTo>
                    <a:lnTo>
                      <a:pt x="136" y="16"/>
                    </a:lnTo>
                    <a:lnTo>
                      <a:pt x="152" y="16"/>
                    </a:lnTo>
                    <a:lnTo>
                      <a:pt x="160" y="0"/>
                    </a:lnTo>
                    <a:lnTo>
                      <a:pt x="192" y="0"/>
                    </a:lnTo>
                    <a:lnTo>
                      <a:pt x="200" y="8"/>
                    </a:lnTo>
                    <a:lnTo>
                      <a:pt x="208" y="16"/>
                    </a:lnTo>
                    <a:lnTo>
                      <a:pt x="216" y="24"/>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5" name="Freeform 37"/>
              <p:cNvSpPr>
                <a:spLocks/>
              </p:cNvSpPr>
              <p:nvPr/>
            </p:nvSpPr>
            <p:spPr bwMode="auto">
              <a:xfrm>
                <a:off x="3940" y="1304"/>
                <a:ext cx="504" cy="384"/>
              </a:xfrm>
              <a:custGeom>
                <a:avLst/>
                <a:gdLst>
                  <a:gd name="T0" fmla="*/ 56 w 504"/>
                  <a:gd name="T1" fmla="*/ 272 h 384"/>
                  <a:gd name="T2" fmla="*/ 48 w 504"/>
                  <a:gd name="T3" fmla="*/ 296 h 384"/>
                  <a:gd name="T4" fmla="*/ 24 w 504"/>
                  <a:gd name="T5" fmla="*/ 320 h 384"/>
                  <a:gd name="T6" fmla="*/ 32 w 504"/>
                  <a:gd name="T7" fmla="*/ 328 h 384"/>
                  <a:gd name="T8" fmla="*/ 48 w 504"/>
                  <a:gd name="T9" fmla="*/ 328 h 384"/>
                  <a:gd name="T10" fmla="*/ 72 w 504"/>
                  <a:gd name="T11" fmla="*/ 328 h 384"/>
                  <a:gd name="T12" fmla="*/ 112 w 504"/>
                  <a:gd name="T13" fmla="*/ 288 h 384"/>
                  <a:gd name="T14" fmla="*/ 152 w 504"/>
                  <a:gd name="T15" fmla="*/ 240 h 384"/>
                  <a:gd name="T16" fmla="*/ 200 w 504"/>
                  <a:gd name="T17" fmla="*/ 248 h 384"/>
                  <a:gd name="T18" fmla="*/ 216 w 504"/>
                  <a:gd name="T19" fmla="*/ 232 h 384"/>
                  <a:gd name="T20" fmla="*/ 256 w 504"/>
                  <a:gd name="T21" fmla="*/ 208 h 384"/>
                  <a:gd name="T22" fmla="*/ 312 w 504"/>
                  <a:gd name="T23" fmla="*/ 192 h 384"/>
                  <a:gd name="T24" fmla="*/ 296 w 504"/>
                  <a:gd name="T25" fmla="*/ 160 h 384"/>
                  <a:gd name="T26" fmla="*/ 288 w 504"/>
                  <a:gd name="T27" fmla="*/ 168 h 384"/>
                  <a:gd name="T28" fmla="*/ 248 w 504"/>
                  <a:gd name="T29" fmla="*/ 160 h 384"/>
                  <a:gd name="T30" fmla="*/ 264 w 504"/>
                  <a:gd name="T31" fmla="*/ 128 h 384"/>
                  <a:gd name="T32" fmla="*/ 320 w 504"/>
                  <a:gd name="T33" fmla="*/ 88 h 384"/>
                  <a:gd name="T34" fmla="*/ 400 w 504"/>
                  <a:gd name="T35" fmla="*/ 64 h 384"/>
                  <a:gd name="T36" fmla="*/ 416 w 504"/>
                  <a:gd name="T37" fmla="*/ 64 h 384"/>
                  <a:gd name="T38" fmla="*/ 432 w 504"/>
                  <a:gd name="T39" fmla="*/ 72 h 384"/>
                  <a:gd name="T40" fmla="*/ 440 w 504"/>
                  <a:gd name="T41" fmla="*/ 48 h 384"/>
                  <a:gd name="T42" fmla="*/ 424 w 504"/>
                  <a:gd name="T43" fmla="*/ 56 h 384"/>
                  <a:gd name="T44" fmla="*/ 416 w 504"/>
                  <a:gd name="T45" fmla="*/ 48 h 384"/>
                  <a:gd name="T46" fmla="*/ 400 w 504"/>
                  <a:gd name="T47" fmla="*/ 48 h 384"/>
                  <a:gd name="T48" fmla="*/ 432 w 504"/>
                  <a:gd name="T49" fmla="*/ 32 h 384"/>
                  <a:gd name="T50" fmla="*/ 448 w 504"/>
                  <a:gd name="T51" fmla="*/ 32 h 384"/>
                  <a:gd name="T52" fmla="*/ 488 w 504"/>
                  <a:gd name="T53" fmla="*/ 8 h 384"/>
                  <a:gd name="T54" fmla="*/ 504 w 504"/>
                  <a:gd name="T55" fmla="*/ 8 h 384"/>
                  <a:gd name="T56" fmla="*/ 480 w 504"/>
                  <a:gd name="T57" fmla="*/ 32 h 384"/>
                  <a:gd name="T58" fmla="*/ 496 w 504"/>
                  <a:gd name="T59" fmla="*/ 40 h 384"/>
                  <a:gd name="T60" fmla="*/ 496 w 504"/>
                  <a:gd name="T61" fmla="*/ 56 h 384"/>
                  <a:gd name="T62" fmla="*/ 496 w 504"/>
                  <a:gd name="T63" fmla="*/ 64 h 384"/>
                  <a:gd name="T64" fmla="*/ 496 w 504"/>
                  <a:gd name="T65" fmla="*/ 88 h 384"/>
                  <a:gd name="T66" fmla="*/ 464 w 504"/>
                  <a:gd name="T67" fmla="*/ 120 h 384"/>
                  <a:gd name="T68" fmla="*/ 440 w 504"/>
                  <a:gd name="T69" fmla="*/ 128 h 384"/>
                  <a:gd name="T70" fmla="*/ 416 w 504"/>
                  <a:gd name="T71" fmla="*/ 136 h 384"/>
                  <a:gd name="T72" fmla="*/ 400 w 504"/>
                  <a:gd name="T73" fmla="*/ 136 h 384"/>
                  <a:gd name="T74" fmla="*/ 344 w 504"/>
                  <a:gd name="T75" fmla="*/ 128 h 384"/>
                  <a:gd name="T76" fmla="*/ 304 w 504"/>
                  <a:gd name="T77" fmla="*/ 160 h 384"/>
                  <a:gd name="T78" fmla="*/ 320 w 504"/>
                  <a:gd name="T79" fmla="*/ 184 h 384"/>
                  <a:gd name="T80" fmla="*/ 320 w 504"/>
                  <a:gd name="T81" fmla="*/ 200 h 384"/>
                  <a:gd name="T82" fmla="*/ 312 w 504"/>
                  <a:gd name="T83" fmla="*/ 216 h 384"/>
                  <a:gd name="T84" fmla="*/ 296 w 504"/>
                  <a:gd name="T85" fmla="*/ 240 h 384"/>
                  <a:gd name="T86" fmla="*/ 288 w 504"/>
                  <a:gd name="T87" fmla="*/ 248 h 384"/>
                  <a:gd name="T88" fmla="*/ 232 w 504"/>
                  <a:gd name="T89" fmla="*/ 296 h 384"/>
                  <a:gd name="T90" fmla="*/ 184 w 504"/>
                  <a:gd name="T91" fmla="*/ 312 h 384"/>
                  <a:gd name="T92" fmla="*/ 128 w 504"/>
                  <a:gd name="T93" fmla="*/ 368 h 384"/>
                  <a:gd name="T94" fmla="*/ 104 w 504"/>
                  <a:gd name="T95" fmla="*/ 368 h 384"/>
                  <a:gd name="T96" fmla="*/ 72 w 504"/>
                  <a:gd name="T97" fmla="*/ 384 h 384"/>
                  <a:gd name="T98" fmla="*/ 48 w 504"/>
                  <a:gd name="T99" fmla="*/ 384 h 384"/>
                  <a:gd name="T100" fmla="*/ 48 w 504"/>
                  <a:gd name="T101" fmla="*/ 376 h 384"/>
                  <a:gd name="T102" fmla="*/ 56 w 504"/>
                  <a:gd name="T103" fmla="*/ 368 h 384"/>
                  <a:gd name="T104" fmla="*/ 40 w 504"/>
                  <a:gd name="T105" fmla="*/ 376 h 384"/>
                  <a:gd name="T106" fmla="*/ 8 w 504"/>
                  <a:gd name="T107" fmla="*/ 360 h 384"/>
                  <a:gd name="T108" fmla="*/ 0 w 504"/>
                  <a:gd name="T109" fmla="*/ 368 h 384"/>
                  <a:gd name="T110" fmla="*/ 0 w 504"/>
                  <a:gd name="T111" fmla="*/ 352 h 384"/>
                  <a:gd name="T112" fmla="*/ 16 w 504"/>
                  <a:gd name="T113" fmla="*/ 328 h 384"/>
                  <a:gd name="T114" fmla="*/ 24 w 504"/>
                  <a:gd name="T115" fmla="*/ 296 h 384"/>
                  <a:gd name="T116" fmla="*/ 40 w 504"/>
                  <a:gd name="T117" fmla="*/ 288 h 384"/>
                  <a:gd name="T118" fmla="*/ 40 w 504"/>
                  <a:gd name="T119" fmla="*/ 272 h 384"/>
                  <a:gd name="T120" fmla="*/ 48 w 504"/>
                  <a:gd name="T121" fmla="*/ 256 h 384"/>
                  <a:gd name="T122" fmla="*/ 56 w 504"/>
                  <a:gd name="T123" fmla="*/ 264 h 384"/>
                  <a:gd name="T124" fmla="*/ 56 w 504"/>
                  <a:gd name="T125" fmla="*/ 256 h 38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04" h="384">
                    <a:moveTo>
                      <a:pt x="64" y="256"/>
                    </a:moveTo>
                    <a:lnTo>
                      <a:pt x="56" y="264"/>
                    </a:lnTo>
                    <a:lnTo>
                      <a:pt x="56" y="272"/>
                    </a:lnTo>
                    <a:lnTo>
                      <a:pt x="72" y="272"/>
                    </a:lnTo>
                    <a:lnTo>
                      <a:pt x="72" y="288"/>
                    </a:lnTo>
                    <a:lnTo>
                      <a:pt x="48" y="296"/>
                    </a:lnTo>
                    <a:lnTo>
                      <a:pt x="32" y="296"/>
                    </a:lnTo>
                    <a:lnTo>
                      <a:pt x="24" y="304"/>
                    </a:lnTo>
                    <a:lnTo>
                      <a:pt x="24" y="320"/>
                    </a:lnTo>
                    <a:lnTo>
                      <a:pt x="32" y="328"/>
                    </a:lnTo>
                    <a:lnTo>
                      <a:pt x="40" y="328"/>
                    </a:lnTo>
                    <a:lnTo>
                      <a:pt x="48" y="328"/>
                    </a:lnTo>
                    <a:lnTo>
                      <a:pt x="48" y="320"/>
                    </a:lnTo>
                    <a:lnTo>
                      <a:pt x="72" y="328"/>
                    </a:lnTo>
                    <a:lnTo>
                      <a:pt x="72" y="312"/>
                    </a:lnTo>
                    <a:lnTo>
                      <a:pt x="104" y="296"/>
                    </a:lnTo>
                    <a:lnTo>
                      <a:pt x="112" y="288"/>
                    </a:lnTo>
                    <a:lnTo>
                      <a:pt x="120" y="264"/>
                    </a:lnTo>
                    <a:lnTo>
                      <a:pt x="152" y="240"/>
                    </a:lnTo>
                    <a:lnTo>
                      <a:pt x="184" y="240"/>
                    </a:lnTo>
                    <a:lnTo>
                      <a:pt x="192" y="240"/>
                    </a:lnTo>
                    <a:lnTo>
                      <a:pt x="200" y="248"/>
                    </a:lnTo>
                    <a:lnTo>
                      <a:pt x="240" y="240"/>
                    </a:lnTo>
                    <a:lnTo>
                      <a:pt x="216" y="232"/>
                    </a:lnTo>
                    <a:lnTo>
                      <a:pt x="216" y="224"/>
                    </a:lnTo>
                    <a:lnTo>
                      <a:pt x="256" y="208"/>
                    </a:lnTo>
                    <a:lnTo>
                      <a:pt x="272" y="200"/>
                    </a:lnTo>
                    <a:lnTo>
                      <a:pt x="312" y="192"/>
                    </a:lnTo>
                    <a:lnTo>
                      <a:pt x="304" y="176"/>
                    </a:lnTo>
                    <a:lnTo>
                      <a:pt x="296" y="168"/>
                    </a:lnTo>
                    <a:lnTo>
                      <a:pt x="296" y="160"/>
                    </a:lnTo>
                    <a:lnTo>
                      <a:pt x="288" y="168"/>
                    </a:lnTo>
                    <a:lnTo>
                      <a:pt x="264" y="168"/>
                    </a:lnTo>
                    <a:lnTo>
                      <a:pt x="256" y="160"/>
                    </a:lnTo>
                    <a:lnTo>
                      <a:pt x="248" y="160"/>
                    </a:lnTo>
                    <a:lnTo>
                      <a:pt x="264" y="128"/>
                    </a:lnTo>
                    <a:lnTo>
                      <a:pt x="288" y="104"/>
                    </a:lnTo>
                    <a:lnTo>
                      <a:pt x="320" y="88"/>
                    </a:lnTo>
                    <a:lnTo>
                      <a:pt x="392" y="64"/>
                    </a:lnTo>
                    <a:lnTo>
                      <a:pt x="400" y="64"/>
                    </a:lnTo>
                    <a:lnTo>
                      <a:pt x="408" y="64"/>
                    </a:lnTo>
                    <a:lnTo>
                      <a:pt x="416" y="64"/>
                    </a:lnTo>
                    <a:lnTo>
                      <a:pt x="424" y="72"/>
                    </a:lnTo>
                    <a:lnTo>
                      <a:pt x="432" y="72"/>
                    </a:lnTo>
                    <a:lnTo>
                      <a:pt x="448" y="56"/>
                    </a:lnTo>
                    <a:lnTo>
                      <a:pt x="440" y="48"/>
                    </a:lnTo>
                    <a:lnTo>
                      <a:pt x="424" y="56"/>
                    </a:lnTo>
                    <a:lnTo>
                      <a:pt x="424" y="48"/>
                    </a:lnTo>
                    <a:lnTo>
                      <a:pt x="416" y="48"/>
                    </a:lnTo>
                    <a:lnTo>
                      <a:pt x="400" y="48"/>
                    </a:lnTo>
                    <a:lnTo>
                      <a:pt x="408" y="40"/>
                    </a:lnTo>
                    <a:lnTo>
                      <a:pt x="432" y="32"/>
                    </a:lnTo>
                    <a:lnTo>
                      <a:pt x="432" y="48"/>
                    </a:lnTo>
                    <a:lnTo>
                      <a:pt x="448" y="32"/>
                    </a:lnTo>
                    <a:lnTo>
                      <a:pt x="464" y="24"/>
                    </a:lnTo>
                    <a:lnTo>
                      <a:pt x="472" y="24"/>
                    </a:lnTo>
                    <a:lnTo>
                      <a:pt x="488" y="8"/>
                    </a:lnTo>
                    <a:lnTo>
                      <a:pt x="496" y="0"/>
                    </a:lnTo>
                    <a:lnTo>
                      <a:pt x="504" y="8"/>
                    </a:lnTo>
                    <a:lnTo>
                      <a:pt x="480" y="32"/>
                    </a:lnTo>
                    <a:lnTo>
                      <a:pt x="488" y="32"/>
                    </a:lnTo>
                    <a:lnTo>
                      <a:pt x="496" y="40"/>
                    </a:lnTo>
                    <a:lnTo>
                      <a:pt x="496" y="56"/>
                    </a:lnTo>
                    <a:lnTo>
                      <a:pt x="488" y="56"/>
                    </a:lnTo>
                    <a:lnTo>
                      <a:pt x="496" y="64"/>
                    </a:lnTo>
                    <a:lnTo>
                      <a:pt x="496" y="80"/>
                    </a:lnTo>
                    <a:lnTo>
                      <a:pt x="496" y="88"/>
                    </a:lnTo>
                    <a:lnTo>
                      <a:pt x="488" y="88"/>
                    </a:lnTo>
                    <a:lnTo>
                      <a:pt x="472" y="104"/>
                    </a:lnTo>
                    <a:lnTo>
                      <a:pt x="464" y="120"/>
                    </a:lnTo>
                    <a:lnTo>
                      <a:pt x="448" y="128"/>
                    </a:lnTo>
                    <a:lnTo>
                      <a:pt x="440" y="128"/>
                    </a:lnTo>
                    <a:lnTo>
                      <a:pt x="432" y="128"/>
                    </a:lnTo>
                    <a:lnTo>
                      <a:pt x="424" y="128"/>
                    </a:lnTo>
                    <a:lnTo>
                      <a:pt x="416" y="136"/>
                    </a:lnTo>
                    <a:lnTo>
                      <a:pt x="400" y="136"/>
                    </a:lnTo>
                    <a:lnTo>
                      <a:pt x="392" y="128"/>
                    </a:lnTo>
                    <a:lnTo>
                      <a:pt x="344" y="128"/>
                    </a:lnTo>
                    <a:lnTo>
                      <a:pt x="312" y="152"/>
                    </a:lnTo>
                    <a:lnTo>
                      <a:pt x="304" y="160"/>
                    </a:lnTo>
                    <a:lnTo>
                      <a:pt x="304" y="168"/>
                    </a:lnTo>
                    <a:lnTo>
                      <a:pt x="312" y="176"/>
                    </a:lnTo>
                    <a:lnTo>
                      <a:pt x="320" y="184"/>
                    </a:lnTo>
                    <a:lnTo>
                      <a:pt x="320" y="192"/>
                    </a:lnTo>
                    <a:lnTo>
                      <a:pt x="320" y="200"/>
                    </a:lnTo>
                    <a:lnTo>
                      <a:pt x="320" y="208"/>
                    </a:lnTo>
                    <a:lnTo>
                      <a:pt x="312" y="216"/>
                    </a:lnTo>
                    <a:lnTo>
                      <a:pt x="304" y="224"/>
                    </a:lnTo>
                    <a:lnTo>
                      <a:pt x="296" y="240"/>
                    </a:lnTo>
                    <a:lnTo>
                      <a:pt x="288" y="248"/>
                    </a:lnTo>
                    <a:lnTo>
                      <a:pt x="272" y="264"/>
                    </a:lnTo>
                    <a:lnTo>
                      <a:pt x="256" y="272"/>
                    </a:lnTo>
                    <a:lnTo>
                      <a:pt x="232" y="296"/>
                    </a:lnTo>
                    <a:lnTo>
                      <a:pt x="216" y="304"/>
                    </a:lnTo>
                    <a:lnTo>
                      <a:pt x="184" y="312"/>
                    </a:lnTo>
                    <a:lnTo>
                      <a:pt x="144" y="352"/>
                    </a:lnTo>
                    <a:lnTo>
                      <a:pt x="128" y="368"/>
                    </a:lnTo>
                    <a:lnTo>
                      <a:pt x="112" y="368"/>
                    </a:lnTo>
                    <a:lnTo>
                      <a:pt x="104" y="368"/>
                    </a:lnTo>
                    <a:lnTo>
                      <a:pt x="96" y="376"/>
                    </a:lnTo>
                    <a:lnTo>
                      <a:pt x="80" y="384"/>
                    </a:lnTo>
                    <a:lnTo>
                      <a:pt x="72" y="384"/>
                    </a:lnTo>
                    <a:lnTo>
                      <a:pt x="64" y="376"/>
                    </a:lnTo>
                    <a:lnTo>
                      <a:pt x="56" y="384"/>
                    </a:lnTo>
                    <a:lnTo>
                      <a:pt x="48" y="384"/>
                    </a:lnTo>
                    <a:lnTo>
                      <a:pt x="40" y="384"/>
                    </a:lnTo>
                    <a:lnTo>
                      <a:pt x="48" y="376"/>
                    </a:lnTo>
                    <a:lnTo>
                      <a:pt x="64" y="376"/>
                    </a:lnTo>
                    <a:lnTo>
                      <a:pt x="56" y="368"/>
                    </a:lnTo>
                    <a:lnTo>
                      <a:pt x="48" y="376"/>
                    </a:lnTo>
                    <a:lnTo>
                      <a:pt x="40" y="376"/>
                    </a:lnTo>
                    <a:lnTo>
                      <a:pt x="32" y="360"/>
                    </a:lnTo>
                    <a:lnTo>
                      <a:pt x="8" y="360"/>
                    </a:lnTo>
                    <a:lnTo>
                      <a:pt x="0" y="368"/>
                    </a:lnTo>
                    <a:lnTo>
                      <a:pt x="0" y="360"/>
                    </a:lnTo>
                    <a:lnTo>
                      <a:pt x="0" y="352"/>
                    </a:lnTo>
                    <a:lnTo>
                      <a:pt x="16" y="336"/>
                    </a:lnTo>
                    <a:lnTo>
                      <a:pt x="16" y="328"/>
                    </a:lnTo>
                    <a:lnTo>
                      <a:pt x="16" y="320"/>
                    </a:lnTo>
                    <a:lnTo>
                      <a:pt x="16" y="304"/>
                    </a:lnTo>
                    <a:lnTo>
                      <a:pt x="24" y="296"/>
                    </a:lnTo>
                    <a:lnTo>
                      <a:pt x="32" y="296"/>
                    </a:lnTo>
                    <a:lnTo>
                      <a:pt x="40" y="288"/>
                    </a:lnTo>
                    <a:lnTo>
                      <a:pt x="40" y="280"/>
                    </a:lnTo>
                    <a:lnTo>
                      <a:pt x="40" y="272"/>
                    </a:lnTo>
                    <a:lnTo>
                      <a:pt x="40" y="264"/>
                    </a:lnTo>
                    <a:lnTo>
                      <a:pt x="40" y="256"/>
                    </a:lnTo>
                    <a:lnTo>
                      <a:pt x="48" y="256"/>
                    </a:lnTo>
                    <a:lnTo>
                      <a:pt x="56" y="264"/>
                    </a:lnTo>
                    <a:lnTo>
                      <a:pt x="56" y="256"/>
                    </a:lnTo>
                    <a:lnTo>
                      <a:pt x="64" y="256"/>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6" name="Freeform 38"/>
              <p:cNvSpPr>
                <a:spLocks/>
              </p:cNvSpPr>
              <p:nvPr/>
            </p:nvSpPr>
            <p:spPr bwMode="auto">
              <a:xfrm>
                <a:off x="3788" y="1184"/>
                <a:ext cx="384" cy="376"/>
              </a:xfrm>
              <a:custGeom>
                <a:avLst/>
                <a:gdLst>
                  <a:gd name="T0" fmla="*/ 208 w 384"/>
                  <a:gd name="T1" fmla="*/ 344 h 376"/>
                  <a:gd name="T2" fmla="*/ 168 w 384"/>
                  <a:gd name="T3" fmla="*/ 240 h 376"/>
                  <a:gd name="T4" fmla="*/ 144 w 384"/>
                  <a:gd name="T5" fmla="*/ 248 h 376"/>
                  <a:gd name="T6" fmla="*/ 136 w 384"/>
                  <a:gd name="T7" fmla="*/ 264 h 376"/>
                  <a:gd name="T8" fmla="*/ 120 w 384"/>
                  <a:gd name="T9" fmla="*/ 280 h 376"/>
                  <a:gd name="T10" fmla="*/ 120 w 384"/>
                  <a:gd name="T11" fmla="*/ 296 h 376"/>
                  <a:gd name="T12" fmla="*/ 96 w 384"/>
                  <a:gd name="T13" fmla="*/ 288 h 376"/>
                  <a:gd name="T14" fmla="*/ 96 w 384"/>
                  <a:gd name="T15" fmla="*/ 256 h 376"/>
                  <a:gd name="T16" fmla="*/ 112 w 384"/>
                  <a:gd name="T17" fmla="*/ 248 h 376"/>
                  <a:gd name="T18" fmla="*/ 120 w 384"/>
                  <a:gd name="T19" fmla="*/ 224 h 376"/>
                  <a:gd name="T20" fmla="*/ 128 w 384"/>
                  <a:gd name="T21" fmla="*/ 208 h 376"/>
                  <a:gd name="T22" fmla="*/ 120 w 384"/>
                  <a:gd name="T23" fmla="*/ 160 h 376"/>
                  <a:gd name="T24" fmla="*/ 112 w 384"/>
                  <a:gd name="T25" fmla="*/ 144 h 376"/>
                  <a:gd name="T26" fmla="*/ 120 w 384"/>
                  <a:gd name="T27" fmla="*/ 144 h 376"/>
                  <a:gd name="T28" fmla="*/ 104 w 384"/>
                  <a:gd name="T29" fmla="*/ 120 h 376"/>
                  <a:gd name="T30" fmla="*/ 80 w 384"/>
                  <a:gd name="T31" fmla="*/ 112 h 376"/>
                  <a:gd name="T32" fmla="*/ 64 w 384"/>
                  <a:gd name="T33" fmla="*/ 104 h 376"/>
                  <a:gd name="T34" fmla="*/ 48 w 384"/>
                  <a:gd name="T35" fmla="*/ 96 h 376"/>
                  <a:gd name="T36" fmla="*/ 16 w 384"/>
                  <a:gd name="T37" fmla="*/ 80 h 376"/>
                  <a:gd name="T38" fmla="*/ 8 w 384"/>
                  <a:gd name="T39" fmla="*/ 80 h 376"/>
                  <a:gd name="T40" fmla="*/ 0 w 384"/>
                  <a:gd name="T41" fmla="*/ 72 h 376"/>
                  <a:gd name="T42" fmla="*/ 8 w 384"/>
                  <a:gd name="T43" fmla="*/ 80 h 376"/>
                  <a:gd name="T44" fmla="*/ 8 w 384"/>
                  <a:gd name="T45" fmla="*/ 64 h 376"/>
                  <a:gd name="T46" fmla="*/ 16 w 384"/>
                  <a:gd name="T47" fmla="*/ 56 h 376"/>
                  <a:gd name="T48" fmla="*/ 16 w 384"/>
                  <a:gd name="T49" fmla="*/ 64 h 376"/>
                  <a:gd name="T50" fmla="*/ 40 w 384"/>
                  <a:gd name="T51" fmla="*/ 56 h 376"/>
                  <a:gd name="T52" fmla="*/ 64 w 384"/>
                  <a:gd name="T53" fmla="*/ 48 h 376"/>
                  <a:gd name="T54" fmla="*/ 64 w 384"/>
                  <a:gd name="T55" fmla="*/ 48 h 376"/>
                  <a:gd name="T56" fmla="*/ 40 w 384"/>
                  <a:gd name="T57" fmla="*/ 40 h 376"/>
                  <a:gd name="T58" fmla="*/ 40 w 384"/>
                  <a:gd name="T59" fmla="*/ 8 h 376"/>
                  <a:gd name="T60" fmla="*/ 24 w 384"/>
                  <a:gd name="T61" fmla="*/ 16 h 376"/>
                  <a:gd name="T62" fmla="*/ 40 w 384"/>
                  <a:gd name="T63" fmla="*/ 0 h 376"/>
                  <a:gd name="T64" fmla="*/ 56 w 384"/>
                  <a:gd name="T65" fmla="*/ 16 h 376"/>
                  <a:gd name="T66" fmla="*/ 80 w 384"/>
                  <a:gd name="T67" fmla="*/ 24 h 376"/>
                  <a:gd name="T68" fmla="*/ 176 w 384"/>
                  <a:gd name="T69" fmla="*/ 24 h 376"/>
                  <a:gd name="T70" fmla="*/ 224 w 384"/>
                  <a:gd name="T71" fmla="*/ 24 h 376"/>
                  <a:gd name="T72" fmla="*/ 272 w 384"/>
                  <a:gd name="T73" fmla="*/ 24 h 376"/>
                  <a:gd name="T74" fmla="*/ 288 w 384"/>
                  <a:gd name="T75" fmla="*/ 16 h 376"/>
                  <a:gd name="T76" fmla="*/ 288 w 384"/>
                  <a:gd name="T77" fmla="*/ 32 h 376"/>
                  <a:gd name="T78" fmla="*/ 336 w 384"/>
                  <a:gd name="T79" fmla="*/ 72 h 376"/>
                  <a:gd name="T80" fmla="*/ 352 w 384"/>
                  <a:gd name="T81" fmla="*/ 80 h 376"/>
                  <a:gd name="T82" fmla="*/ 352 w 384"/>
                  <a:gd name="T83" fmla="*/ 104 h 376"/>
                  <a:gd name="T84" fmla="*/ 384 w 384"/>
                  <a:gd name="T85" fmla="*/ 128 h 376"/>
                  <a:gd name="T86" fmla="*/ 368 w 384"/>
                  <a:gd name="T87" fmla="*/ 128 h 376"/>
                  <a:gd name="T88" fmla="*/ 368 w 384"/>
                  <a:gd name="T89" fmla="*/ 144 h 376"/>
                  <a:gd name="T90" fmla="*/ 328 w 384"/>
                  <a:gd name="T91" fmla="*/ 168 h 376"/>
                  <a:gd name="T92" fmla="*/ 304 w 384"/>
                  <a:gd name="T93" fmla="*/ 160 h 376"/>
                  <a:gd name="T94" fmla="*/ 280 w 384"/>
                  <a:gd name="T95" fmla="*/ 136 h 376"/>
                  <a:gd name="T96" fmla="*/ 264 w 384"/>
                  <a:gd name="T97" fmla="*/ 112 h 376"/>
                  <a:gd name="T98" fmla="*/ 240 w 384"/>
                  <a:gd name="T99" fmla="*/ 104 h 376"/>
                  <a:gd name="T100" fmla="*/ 232 w 384"/>
                  <a:gd name="T101" fmla="*/ 112 h 376"/>
                  <a:gd name="T102" fmla="*/ 256 w 384"/>
                  <a:gd name="T103" fmla="*/ 128 h 376"/>
                  <a:gd name="T104" fmla="*/ 264 w 384"/>
                  <a:gd name="T105" fmla="*/ 144 h 376"/>
                  <a:gd name="T106" fmla="*/ 256 w 384"/>
                  <a:gd name="T107" fmla="*/ 192 h 376"/>
                  <a:gd name="T108" fmla="*/ 256 w 384"/>
                  <a:gd name="T109" fmla="*/ 208 h 376"/>
                  <a:gd name="T110" fmla="*/ 248 w 384"/>
                  <a:gd name="T111" fmla="*/ 232 h 376"/>
                  <a:gd name="T112" fmla="*/ 256 w 384"/>
                  <a:gd name="T113" fmla="*/ 304 h 376"/>
                  <a:gd name="T114" fmla="*/ 216 w 384"/>
                  <a:gd name="T115" fmla="*/ 336 h 376"/>
                  <a:gd name="T116" fmla="*/ 216 w 384"/>
                  <a:gd name="T117" fmla="*/ 376 h 37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76">
                    <a:moveTo>
                      <a:pt x="208" y="376"/>
                    </a:moveTo>
                    <a:lnTo>
                      <a:pt x="208" y="344"/>
                    </a:lnTo>
                    <a:lnTo>
                      <a:pt x="200" y="280"/>
                    </a:lnTo>
                    <a:lnTo>
                      <a:pt x="176" y="240"/>
                    </a:lnTo>
                    <a:lnTo>
                      <a:pt x="168" y="240"/>
                    </a:lnTo>
                    <a:lnTo>
                      <a:pt x="160" y="240"/>
                    </a:lnTo>
                    <a:lnTo>
                      <a:pt x="152" y="248"/>
                    </a:lnTo>
                    <a:lnTo>
                      <a:pt x="144" y="248"/>
                    </a:lnTo>
                    <a:lnTo>
                      <a:pt x="136" y="256"/>
                    </a:lnTo>
                    <a:lnTo>
                      <a:pt x="136" y="264"/>
                    </a:lnTo>
                    <a:lnTo>
                      <a:pt x="128" y="280"/>
                    </a:lnTo>
                    <a:lnTo>
                      <a:pt x="120" y="280"/>
                    </a:lnTo>
                    <a:lnTo>
                      <a:pt x="120" y="288"/>
                    </a:lnTo>
                    <a:lnTo>
                      <a:pt x="120" y="296"/>
                    </a:lnTo>
                    <a:lnTo>
                      <a:pt x="112" y="296"/>
                    </a:lnTo>
                    <a:lnTo>
                      <a:pt x="104" y="288"/>
                    </a:lnTo>
                    <a:lnTo>
                      <a:pt x="96" y="288"/>
                    </a:lnTo>
                    <a:lnTo>
                      <a:pt x="96" y="272"/>
                    </a:lnTo>
                    <a:lnTo>
                      <a:pt x="96" y="256"/>
                    </a:lnTo>
                    <a:lnTo>
                      <a:pt x="104" y="256"/>
                    </a:lnTo>
                    <a:lnTo>
                      <a:pt x="112" y="248"/>
                    </a:lnTo>
                    <a:lnTo>
                      <a:pt x="120" y="224"/>
                    </a:lnTo>
                    <a:lnTo>
                      <a:pt x="128" y="216"/>
                    </a:lnTo>
                    <a:lnTo>
                      <a:pt x="128" y="208"/>
                    </a:lnTo>
                    <a:lnTo>
                      <a:pt x="128" y="184"/>
                    </a:lnTo>
                    <a:lnTo>
                      <a:pt x="128" y="176"/>
                    </a:lnTo>
                    <a:lnTo>
                      <a:pt x="120" y="160"/>
                    </a:lnTo>
                    <a:lnTo>
                      <a:pt x="112" y="152"/>
                    </a:lnTo>
                    <a:lnTo>
                      <a:pt x="112" y="144"/>
                    </a:lnTo>
                    <a:lnTo>
                      <a:pt x="120" y="144"/>
                    </a:lnTo>
                    <a:lnTo>
                      <a:pt x="128" y="144"/>
                    </a:lnTo>
                    <a:lnTo>
                      <a:pt x="120" y="136"/>
                    </a:lnTo>
                    <a:lnTo>
                      <a:pt x="104" y="120"/>
                    </a:lnTo>
                    <a:lnTo>
                      <a:pt x="96" y="120"/>
                    </a:lnTo>
                    <a:lnTo>
                      <a:pt x="80" y="112"/>
                    </a:lnTo>
                    <a:lnTo>
                      <a:pt x="72" y="104"/>
                    </a:lnTo>
                    <a:lnTo>
                      <a:pt x="64" y="104"/>
                    </a:lnTo>
                    <a:lnTo>
                      <a:pt x="48" y="96"/>
                    </a:lnTo>
                    <a:lnTo>
                      <a:pt x="32" y="88"/>
                    </a:lnTo>
                    <a:lnTo>
                      <a:pt x="16" y="80"/>
                    </a:lnTo>
                    <a:lnTo>
                      <a:pt x="8" y="80"/>
                    </a:lnTo>
                    <a:lnTo>
                      <a:pt x="0" y="72"/>
                    </a:lnTo>
                    <a:lnTo>
                      <a:pt x="8" y="72"/>
                    </a:lnTo>
                    <a:lnTo>
                      <a:pt x="8" y="80"/>
                    </a:lnTo>
                    <a:lnTo>
                      <a:pt x="16" y="80"/>
                    </a:lnTo>
                    <a:lnTo>
                      <a:pt x="8" y="64"/>
                    </a:lnTo>
                    <a:lnTo>
                      <a:pt x="16" y="56"/>
                    </a:lnTo>
                    <a:lnTo>
                      <a:pt x="16" y="64"/>
                    </a:lnTo>
                    <a:lnTo>
                      <a:pt x="24" y="64"/>
                    </a:lnTo>
                    <a:lnTo>
                      <a:pt x="32" y="56"/>
                    </a:lnTo>
                    <a:lnTo>
                      <a:pt x="40" y="56"/>
                    </a:lnTo>
                    <a:lnTo>
                      <a:pt x="64" y="56"/>
                    </a:lnTo>
                    <a:lnTo>
                      <a:pt x="64" y="48"/>
                    </a:lnTo>
                    <a:lnTo>
                      <a:pt x="56" y="40"/>
                    </a:lnTo>
                    <a:lnTo>
                      <a:pt x="40" y="40"/>
                    </a:lnTo>
                    <a:lnTo>
                      <a:pt x="40" y="32"/>
                    </a:lnTo>
                    <a:lnTo>
                      <a:pt x="40" y="8"/>
                    </a:lnTo>
                    <a:lnTo>
                      <a:pt x="32" y="8"/>
                    </a:lnTo>
                    <a:lnTo>
                      <a:pt x="24" y="16"/>
                    </a:lnTo>
                    <a:lnTo>
                      <a:pt x="32" y="8"/>
                    </a:lnTo>
                    <a:lnTo>
                      <a:pt x="40" y="0"/>
                    </a:lnTo>
                    <a:lnTo>
                      <a:pt x="48" y="0"/>
                    </a:lnTo>
                    <a:lnTo>
                      <a:pt x="56" y="16"/>
                    </a:lnTo>
                    <a:lnTo>
                      <a:pt x="56" y="24"/>
                    </a:lnTo>
                    <a:lnTo>
                      <a:pt x="80" y="24"/>
                    </a:lnTo>
                    <a:lnTo>
                      <a:pt x="128" y="24"/>
                    </a:lnTo>
                    <a:lnTo>
                      <a:pt x="160" y="24"/>
                    </a:lnTo>
                    <a:lnTo>
                      <a:pt x="176" y="24"/>
                    </a:lnTo>
                    <a:lnTo>
                      <a:pt x="224" y="24"/>
                    </a:lnTo>
                    <a:lnTo>
                      <a:pt x="232" y="32"/>
                    </a:lnTo>
                    <a:lnTo>
                      <a:pt x="272" y="24"/>
                    </a:lnTo>
                    <a:lnTo>
                      <a:pt x="280" y="16"/>
                    </a:lnTo>
                    <a:lnTo>
                      <a:pt x="288" y="16"/>
                    </a:lnTo>
                    <a:lnTo>
                      <a:pt x="288" y="24"/>
                    </a:lnTo>
                    <a:lnTo>
                      <a:pt x="288" y="32"/>
                    </a:lnTo>
                    <a:lnTo>
                      <a:pt x="336" y="80"/>
                    </a:lnTo>
                    <a:lnTo>
                      <a:pt x="336" y="72"/>
                    </a:lnTo>
                    <a:lnTo>
                      <a:pt x="352" y="80"/>
                    </a:lnTo>
                    <a:lnTo>
                      <a:pt x="344" y="88"/>
                    </a:lnTo>
                    <a:lnTo>
                      <a:pt x="352" y="104"/>
                    </a:lnTo>
                    <a:lnTo>
                      <a:pt x="368" y="120"/>
                    </a:lnTo>
                    <a:lnTo>
                      <a:pt x="384" y="128"/>
                    </a:lnTo>
                    <a:lnTo>
                      <a:pt x="384" y="136"/>
                    </a:lnTo>
                    <a:lnTo>
                      <a:pt x="376" y="136"/>
                    </a:lnTo>
                    <a:lnTo>
                      <a:pt x="368" y="128"/>
                    </a:lnTo>
                    <a:lnTo>
                      <a:pt x="352" y="128"/>
                    </a:lnTo>
                    <a:lnTo>
                      <a:pt x="352" y="136"/>
                    </a:lnTo>
                    <a:lnTo>
                      <a:pt x="368" y="144"/>
                    </a:lnTo>
                    <a:lnTo>
                      <a:pt x="368" y="152"/>
                    </a:lnTo>
                    <a:lnTo>
                      <a:pt x="344" y="168"/>
                    </a:lnTo>
                    <a:lnTo>
                      <a:pt x="328" y="168"/>
                    </a:lnTo>
                    <a:lnTo>
                      <a:pt x="320" y="152"/>
                    </a:lnTo>
                    <a:lnTo>
                      <a:pt x="304" y="152"/>
                    </a:lnTo>
                    <a:lnTo>
                      <a:pt x="304" y="160"/>
                    </a:lnTo>
                    <a:lnTo>
                      <a:pt x="296" y="168"/>
                    </a:lnTo>
                    <a:lnTo>
                      <a:pt x="280" y="136"/>
                    </a:lnTo>
                    <a:lnTo>
                      <a:pt x="272" y="128"/>
                    </a:lnTo>
                    <a:lnTo>
                      <a:pt x="264" y="112"/>
                    </a:lnTo>
                    <a:lnTo>
                      <a:pt x="264" y="104"/>
                    </a:lnTo>
                    <a:lnTo>
                      <a:pt x="240" y="104"/>
                    </a:lnTo>
                    <a:lnTo>
                      <a:pt x="232" y="112"/>
                    </a:lnTo>
                    <a:lnTo>
                      <a:pt x="240" y="112"/>
                    </a:lnTo>
                    <a:lnTo>
                      <a:pt x="256" y="128"/>
                    </a:lnTo>
                    <a:lnTo>
                      <a:pt x="264" y="144"/>
                    </a:lnTo>
                    <a:lnTo>
                      <a:pt x="272" y="152"/>
                    </a:lnTo>
                    <a:lnTo>
                      <a:pt x="272" y="176"/>
                    </a:lnTo>
                    <a:lnTo>
                      <a:pt x="256" y="192"/>
                    </a:lnTo>
                    <a:lnTo>
                      <a:pt x="256" y="200"/>
                    </a:lnTo>
                    <a:lnTo>
                      <a:pt x="256" y="208"/>
                    </a:lnTo>
                    <a:lnTo>
                      <a:pt x="248" y="216"/>
                    </a:lnTo>
                    <a:lnTo>
                      <a:pt x="248" y="224"/>
                    </a:lnTo>
                    <a:lnTo>
                      <a:pt x="248" y="232"/>
                    </a:lnTo>
                    <a:lnTo>
                      <a:pt x="256" y="272"/>
                    </a:lnTo>
                    <a:lnTo>
                      <a:pt x="256" y="304"/>
                    </a:lnTo>
                    <a:lnTo>
                      <a:pt x="216" y="336"/>
                    </a:lnTo>
                    <a:lnTo>
                      <a:pt x="216" y="352"/>
                    </a:lnTo>
                    <a:lnTo>
                      <a:pt x="216" y="376"/>
                    </a:lnTo>
                    <a:lnTo>
                      <a:pt x="208" y="376"/>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7" name="Freeform 39"/>
              <p:cNvSpPr>
                <a:spLocks/>
              </p:cNvSpPr>
              <p:nvPr/>
            </p:nvSpPr>
            <p:spPr bwMode="auto">
              <a:xfrm>
                <a:off x="3532" y="1944"/>
                <a:ext cx="584" cy="296"/>
              </a:xfrm>
              <a:custGeom>
                <a:avLst/>
                <a:gdLst>
                  <a:gd name="T0" fmla="*/ 504 w 584"/>
                  <a:gd name="T1" fmla="*/ 32 h 296"/>
                  <a:gd name="T2" fmla="*/ 504 w 584"/>
                  <a:gd name="T3" fmla="*/ 24 h 296"/>
                  <a:gd name="T4" fmla="*/ 480 w 584"/>
                  <a:gd name="T5" fmla="*/ 32 h 296"/>
                  <a:gd name="T6" fmla="*/ 456 w 584"/>
                  <a:gd name="T7" fmla="*/ 32 h 296"/>
                  <a:gd name="T8" fmla="*/ 440 w 584"/>
                  <a:gd name="T9" fmla="*/ 32 h 296"/>
                  <a:gd name="T10" fmla="*/ 432 w 584"/>
                  <a:gd name="T11" fmla="*/ 32 h 296"/>
                  <a:gd name="T12" fmla="*/ 392 w 584"/>
                  <a:gd name="T13" fmla="*/ 24 h 296"/>
                  <a:gd name="T14" fmla="*/ 384 w 584"/>
                  <a:gd name="T15" fmla="*/ 0 h 296"/>
                  <a:gd name="T16" fmla="*/ 344 w 584"/>
                  <a:gd name="T17" fmla="*/ 0 h 296"/>
                  <a:gd name="T18" fmla="*/ 344 w 584"/>
                  <a:gd name="T19" fmla="*/ 24 h 296"/>
                  <a:gd name="T20" fmla="*/ 320 w 584"/>
                  <a:gd name="T21" fmla="*/ 40 h 296"/>
                  <a:gd name="T22" fmla="*/ 296 w 584"/>
                  <a:gd name="T23" fmla="*/ 56 h 296"/>
                  <a:gd name="T24" fmla="*/ 296 w 584"/>
                  <a:gd name="T25" fmla="*/ 72 h 296"/>
                  <a:gd name="T26" fmla="*/ 272 w 584"/>
                  <a:gd name="T27" fmla="*/ 88 h 296"/>
                  <a:gd name="T28" fmla="*/ 248 w 584"/>
                  <a:gd name="T29" fmla="*/ 120 h 296"/>
                  <a:gd name="T30" fmla="*/ 232 w 584"/>
                  <a:gd name="T31" fmla="*/ 104 h 296"/>
                  <a:gd name="T32" fmla="*/ 216 w 584"/>
                  <a:gd name="T33" fmla="*/ 144 h 296"/>
                  <a:gd name="T34" fmla="*/ 200 w 584"/>
                  <a:gd name="T35" fmla="*/ 128 h 296"/>
                  <a:gd name="T36" fmla="*/ 176 w 584"/>
                  <a:gd name="T37" fmla="*/ 152 h 296"/>
                  <a:gd name="T38" fmla="*/ 144 w 584"/>
                  <a:gd name="T39" fmla="*/ 144 h 296"/>
                  <a:gd name="T40" fmla="*/ 144 w 584"/>
                  <a:gd name="T41" fmla="*/ 136 h 296"/>
                  <a:gd name="T42" fmla="*/ 136 w 584"/>
                  <a:gd name="T43" fmla="*/ 152 h 296"/>
                  <a:gd name="T44" fmla="*/ 128 w 584"/>
                  <a:gd name="T45" fmla="*/ 144 h 296"/>
                  <a:gd name="T46" fmla="*/ 112 w 584"/>
                  <a:gd name="T47" fmla="*/ 144 h 296"/>
                  <a:gd name="T48" fmla="*/ 112 w 584"/>
                  <a:gd name="T49" fmla="*/ 152 h 296"/>
                  <a:gd name="T50" fmla="*/ 104 w 584"/>
                  <a:gd name="T51" fmla="*/ 160 h 296"/>
                  <a:gd name="T52" fmla="*/ 104 w 584"/>
                  <a:gd name="T53" fmla="*/ 168 h 296"/>
                  <a:gd name="T54" fmla="*/ 104 w 584"/>
                  <a:gd name="T55" fmla="*/ 184 h 296"/>
                  <a:gd name="T56" fmla="*/ 88 w 584"/>
                  <a:gd name="T57" fmla="*/ 192 h 296"/>
                  <a:gd name="T58" fmla="*/ 80 w 584"/>
                  <a:gd name="T59" fmla="*/ 224 h 296"/>
                  <a:gd name="T60" fmla="*/ 72 w 584"/>
                  <a:gd name="T61" fmla="*/ 232 h 296"/>
                  <a:gd name="T62" fmla="*/ 24 w 584"/>
                  <a:gd name="T63" fmla="*/ 232 h 296"/>
                  <a:gd name="T64" fmla="*/ 24 w 584"/>
                  <a:gd name="T65" fmla="*/ 248 h 296"/>
                  <a:gd name="T66" fmla="*/ 32 w 584"/>
                  <a:gd name="T67" fmla="*/ 256 h 296"/>
                  <a:gd name="T68" fmla="*/ 24 w 584"/>
                  <a:gd name="T69" fmla="*/ 288 h 296"/>
                  <a:gd name="T70" fmla="*/ 16 w 584"/>
                  <a:gd name="T71" fmla="*/ 288 h 296"/>
                  <a:gd name="T72" fmla="*/ 120 w 584"/>
                  <a:gd name="T73" fmla="*/ 288 h 296"/>
                  <a:gd name="T74" fmla="*/ 112 w 584"/>
                  <a:gd name="T75" fmla="*/ 272 h 296"/>
                  <a:gd name="T76" fmla="*/ 144 w 584"/>
                  <a:gd name="T77" fmla="*/ 272 h 296"/>
                  <a:gd name="T78" fmla="*/ 482 w 584"/>
                  <a:gd name="T79" fmla="*/ 234 h 296"/>
                  <a:gd name="T80" fmla="*/ 520 w 584"/>
                  <a:gd name="T81" fmla="*/ 208 h 296"/>
                  <a:gd name="T82" fmla="*/ 546 w 584"/>
                  <a:gd name="T83" fmla="*/ 170 h 296"/>
                  <a:gd name="T84" fmla="*/ 568 w 584"/>
                  <a:gd name="T85" fmla="*/ 144 h 296"/>
                  <a:gd name="T86" fmla="*/ 584 w 584"/>
                  <a:gd name="T87" fmla="*/ 128 h 296"/>
                  <a:gd name="T88" fmla="*/ 568 w 584"/>
                  <a:gd name="T89" fmla="*/ 120 h 296"/>
                  <a:gd name="T90" fmla="*/ 552 w 584"/>
                  <a:gd name="T91" fmla="*/ 112 h 296"/>
                  <a:gd name="T92" fmla="*/ 528 w 584"/>
                  <a:gd name="T93" fmla="*/ 72 h 296"/>
                  <a:gd name="T94" fmla="*/ 520 w 584"/>
                  <a:gd name="T95" fmla="*/ 48 h 296"/>
                  <a:gd name="T96" fmla="*/ 520 w 584"/>
                  <a:gd name="T97" fmla="*/ 40 h 29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4" h="296">
                    <a:moveTo>
                      <a:pt x="520" y="40"/>
                    </a:moveTo>
                    <a:lnTo>
                      <a:pt x="512" y="32"/>
                    </a:lnTo>
                    <a:lnTo>
                      <a:pt x="504" y="32"/>
                    </a:lnTo>
                    <a:lnTo>
                      <a:pt x="504" y="24"/>
                    </a:lnTo>
                    <a:lnTo>
                      <a:pt x="496" y="16"/>
                    </a:lnTo>
                    <a:lnTo>
                      <a:pt x="488" y="16"/>
                    </a:lnTo>
                    <a:lnTo>
                      <a:pt x="480" y="32"/>
                    </a:lnTo>
                    <a:lnTo>
                      <a:pt x="472" y="32"/>
                    </a:lnTo>
                    <a:lnTo>
                      <a:pt x="456" y="32"/>
                    </a:lnTo>
                    <a:lnTo>
                      <a:pt x="448" y="24"/>
                    </a:lnTo>
                    <a:lnTo>
                      <a:pt x="440" y="24"/>
                    </a:lnTo>
                    <a:lnTo>
                      <a:pt x="440" y="32"/>
                    </a:lnTo>
                    <a:lnTo>
                      <a:pt x="432" y="32"/>
                    </a:lnTo>
                    <a:lnTo>
                      <a:pt x="416" y="24"/>
                    </a:lnTo>
                    <a:lnTo>
                      <a:pt x="392" y="24"/>
                    </a:lnTo>
                    <a:lnTo>
                      <a:pt x="392" y="16"/>
                    </a:lnTo>
                    <a:lnTo>
                      <a:pt x="384" y="0"/>
                    </a:lnTo>
                    <a:lnTo>
                      <a:pt x="360" y="0"/>
                    </a:lnTo>
                    <a:lnTo>
                      <a:pt x="344" y="0"/>
                    </a:lnTo>
                    <a:lnTo>
                      <a:pt x="336" y="8"/>
                    </a:lnTo>
                    <a:lnTo>
                      <a:pt x="336" y="16"/>
                    </a:lnTo>
                    <a:lnTo>
                      <a:pt x="344" y="24"/>
                    </a:lnTo>
                    <a:lnTo>
                      <a:pt x="344" y="32"/>
                    </a:lnTo>
                    <a:lnTo>
                      <a:pt x="328" y="32"/>
                    </a:lnTo>
                    <a:lnTo>
                      <a:pt x="320" y="40"/>
                    </a:lnTo>
                    <a:lnTo>
                      <a:pt x="312" y="40"/>
                    </a:lnTo>
                    <a:lnTo>
                      <a:pt x="296" y="40"/>
                    </a:lnTo>
                    <a:lnTo>
                      <a:pt x="296" y="56"/>
                    </a:lnTo>
                    <a:lnTo>
                      <a:pt x="304" y="56"/>
                    </a:lnTo>
                    <a:lnTo>
                      <a:pt x="304" y="64"/>
                    </a:lnTo>
                    <a:lnTo>
                      <a:pt x="296" y="72"/>
                    </a:lnTo>
                    <a:lnTo>
                      <a:pt x="288" y="88"/>
                    </a:lnTo>
                    <a:lnTo>
                      <a:pt x="280" y="88"/>
                    </a:lnTo>
                    <a:lnTo>
                      <a:pt x="272" y="88"/>
                    </a:lnTo>
                    <a:lnTo>
                      <a:pt x="272" y="112"/>
                    </a:lnTo>
                    <a:lnTo>
                      <a:pt x="264" y="120"/>
                    </a:lnTo>
                    <a:lnTo>
                      <a:pt x="248" y="120"/>
                    </a:lnTo>
                    <a:lnTo>
                      <a:pt x="240" y="112"/>
                    </a:lnTo>
                    <a:lnTo>
                      <a:pt x="240" y="104"/>
                    </a:lnTo>
                    <a:lnTo>
                      <a:pt x="232" y="104"/>
                    </a:lnTo>
                    <a:lnTo>
                      <a:pt x="224" y="128"/>
                    </a:lnTo>
                    <a:lnTo>
                      <a:pt x="224" y="144"/>
                    </a:lnTo>
                    <a:lnTo>
                      <a:pt x="216" y="144"/>
                    </a:lnTo>
                    <a:lnTo>
                      <a:pt x="208" y="136"/>
                    </a:lnTo>
                    <a:lnTo>
                      <a:pt x="208" y="128"/>
                    </a:lnTo>
                    <a:lnTo>
                      <a:pt x="200" y="128"/>
                    </a:lnTo>
                    <a:lnTo>
                      <a:pt x="184" y="144"/>
                    </a:lnTo>
                    <a:lnTo>
                      <a:pt x="184" y="152"/>
                    </a:lnTo>
                    <a:lnTo>
                      <a:pt x="176" y="152"/>
                    </a:lnTo>
                    <a:lnTo>
                      <a:pt x="160" y="136"/>
                    </a:lnTo>
                    <a:lnTo>
                      <a:pt x="152" y="136"/>
                    </a:lnTo>
                    <a:lnTo>
                      <a:pt x="144" y="144"/>
                    </a:lnTo>
                    <a:lnTo>
                      <a:pt x="144" y="136"/>
                    </a:lnTo>
                    <a:lnTo>
                      <a:pt x="144" y="144"/>
                    </a:lnTo>
                    <a:lnTo>
                      <a:pt x="144" y="152"/>
                    </a:lnTo>
                    <a:lnTo>
                      <a:pt x="136" y="152"/>
                    </a:lnTo>
                    <a:lnTo>
                      <a:pt x="128" y="144"/>
                    </a:lnTo>
                    <a:lnTo>
                      <a:pt x="120" y="144"/>
                    </a:lnTo>
                    <a:lnTo>
                      <a:pt x="112" y="144"/>
                    </a:lnTo>
                    <a:lnTo>
                      <a:pt x="112" y="152"/>
                    </a:lnTo>
                    <a:lnTo>
                      <a:pt x="112" y="160"/>
                    </a:lnTo>
                    <a:lnTo>
                      <a:pt x="104" y="160"/>
                    </a:lnTo>
                    <a:lnTo>
                      <a:pt x="112" y="160"/>
                    </a:lnTo>
                    <a:lnTo>
                      <a:pt x="104" y="168"/>
                    </a:lnTo>
                    <a:lnTo>
                      <a:pt x="96" y="176"/>
                    </a:lnTo>
                    <a:lnTo>
                      <a:pt x="104" y="184"/>
                    </a:lnTo>
                    <a:lnTo>
                      <a:pt x="104" y="192"/>
                    </a:lnTo>
                    <a:lnTo>
                      <a:pt x="88" y="192"/>
                    </a:lnTo>
                    <a:lnTo>
                      <a:pt x="72" y="200"/>
                    </a:lnTo>
                    <a:lnTo>
                      <a:pt x="72" y="216"/>
                    </a:lnTo>
                    <a:lnTo>
                      <a:pt x="80" y="224"/>
                    </a:lnTo>
                    <a:lnTo>
                      <a:pt x="80" y="232"/>
                    </a:lnTo>
                    <a:lnTo>
                      <a:pt x="72" y="232"/>
                    </a:lnTo>
                    <a:lnTo>
                      <a:pt x="48" y="224"/>
                    </a:lnTo>
                    <a:lnTo>
                      <a:pt x="32" y="224"/>
                    </a:lnTo>
                    <a:lnTo>
                      <a:pt x="24" y="232"/>
                    </a:lnTo>
                    <a:lnTo>
                      <a:pt x="16" y="240"/>
                    </a:lnTo>
                    <a:lnTo>
                      <a:pt x="24" y="248"/>
                    </a:lnTo>
                    <a:lnTo>
                      <a:pt x="32" y="256"/>
                    </a:lnTo>
                    <a:lnTo>
                      <a:pt x="24" y="256"/>
                    </a:lnTo>
                    <a:lnTo>
                      <a:pt x="24" y="288"/>
                    </a:lnTo>
                    <a:lnTo>
                      <a:pt x="16" y="288"/>
                    </a:lnTo>
                    <a:lnTo>
                      <a:pt x="0" y="296"/>
                    </a:lnTo>
                    <a:lnTo>
                      <a:pt x="120" y="288"/>
                    </a:lnTo>
                    <a:lnTo>
                      <a:pt x="112" y="272"/>
                    </a:lnTo>
                    <a:lnTo>
                      <a:pt x="120" y="272"/>
                    </a:lnTo>
                    <a:lnTo>
                      <a:pt x="136" y="272"/>
                    </a:lnTo>
                    <a:lnTo>
                      <a:pt x="144" y="272"/>
                    </a:lnTo>
                    <a:lnTo>
                      <a:pt x="448" y="248"/>
                    </a:lnTo>
                    <a:lnTo>
                      <a:pt x="464" y="240"/>
                    </a:lnTo>
                    <a:lnTo>
                      <a:pt x="482" y="234"/>
                    </a:lnTo>
                    <a:lnTo>
                      <a:pt x="504" y="216"/>
                    </a:lnTo>
                    <a:lnTo>
                      <a:pt x="504" y="208"/>
                    </a:lnTo>
                    <a:lnTo>
                      <a:pt x="520" y="208"/>
                    </a:lnTo>
                    <a:lnTo>
                      <a:pt x="526" y="194"/>
                    </a:lnTo>
                    <a:lnTo>
                      <a:pt x="536" y="184"/>
                    </a:lnTo>
                    <a:lnTo>
                      <a:pt x="546" y="170"/>
                    </a:lnTo>
                    <a:lnTo>
                      <a:pt x="560" y="160"/>
                    </a:lnTo>
                    <a:lnTo>
                      <a:pt x="568" y="152"/>
                    </a:lnTo>
                    <a:lnTo>
                      <a:pt x="568" y="144"/>
                    </a:lnTo>
                    <a:lnTo>
                      <a:pt x="568" y="152"/>
                    </a:lnTo>
                    <a:lnTo>
                      <a:pt x="584" y="128"/>
                    </a:lnTo>
                    <a:lnTo>
                      <a:pt x="576" y="128"/>
                    </a:lnTo>
                    <a:lnTo>
                      <a:pt x="568" y="120"/>
                    </a:lnTo>
                    <a:lnTo>
                      <a:pt x="560" y="120"/>
                    </a:lnTo>
                    <a:lnTo>
                      <a:pt x="552" y="112"/>
                    </a:lnTo>
                    <a:lnTo>
                      <a:pt x="536" y="88"/>
                    </a:lnTo>
                    <a:lnTo>
                      <a:pt x="528" y="72"/>
                    </a:lnTo>
                    <a:lnTo>
                      <a:pt x="528" y="64"/>
                    </a:lnTo>
                    <a:lnTo>
                      <a:pt x="528" y="56"/>
                    </a:lnTo>
                    <a:lnTo>
                      <a:pt x="520" y="48"/>
                    </a:lnTo>
                    <a:lnTo>
                      <a:pt x="520" y="40"/>
                    </a:lnTo>
                    <a:lnTo>
                      <a:pt x="528" y="40"/>
                    </a:lnTo>
                    <a:lnTo>
                      <a:pt x="520" y="40"/>
                    </a:lnTo>
                    <a:close/>
                  </a:path>
                </a:pathLst>
              </a:custGeom>
              <a:pattFill prst="wdUpDiag">
                <a:fgClr>
                  <a:srgbClr val="C00000"/>
                </a:fgClr>
                <a:bgClr>
                  <a:srgbClr val="0066FF"/>
                </a:bgClr>
              </a:patt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8" name="Freeform 40"/>
              <p:cNvSpPr>
                <a:spLocks/>
              </p:cNvSpPr>
              <p:nvPr/>
            </p:nvSpPr>
            <p:spPr bwMode="auto">
              <a:xfrm>
                <a:off x="4052" y="1744"/>
                <a:ext cx="368" cy="360"/>
              </a:xfrm>
              <a:custGeom>
                <a:avLst/>
                <a:gdLst>
                  <a:gd name="T0" fmla="*/ 48 w 368"/>
                  <a:gd name="T1" fmla="*/ 320 h 360"/>
                  <a:gd name="T2" fmla="*/ 32 w 368"/>
                  <a:gd name="T3" fmla="*/ 312 h 360"/>
                  <a:gd name="T4" fmla="*/ 8 w 368"/>
                  <a:gd name="T5" fmla="*/ 272 h 360"/>
                  <a:gd name="T6" fmla="*/ 0 w 368"/>
                  <a:gd name="T7" fmla="*/ 248 h 360"/>
                  <a:gd name="T8" fmla="*/ 0 w 368"/>
                  <a:gd name="T9" fmla="*/ 240 h 360"/>
                  <a:gd name="T10" fmla="*/ 16 w 368"/>
                  <a:gd name="T11" fmla="*/ 240 h 360"/>
                  <a:gd name="T12" fmla="*/ 32 w 368"/>
                  <a:gd name="T13" fmla="*/ 224 h 360"/>
                  <a:gd name="T14" fmla="*/ 32 w 368"/>
                  <a:gd name="T15" fmla="*/ 192 h 360"/>
                  <a:gd name="T16" fmla="*/ 48 w 368"/>
                  <a:gd name="T17" fmla="*/ 192 h 360"/>
                  <a:gd name="T18" fmla="*/ 56 w 368"/>
                  <a:gd name="T19" fmla="*/ 176 h 360"/>
                  <a:gd name="T20" fmla="*/ 80 w 368"/>
                  <a:gd name="T21" fmla="*/ 136 h 360"/>
                  <a:gd name="T22" fmla="*/ 80 w 368"/>
                  <a:gd name="T23" fmla="*/ 136 h 360"/>
                  <a:gd name="T24" fmla="*/ 112 w 368"/>
                  <a:gd name="T25" fmla="*/ 112 h 360"/>
                  <a:gd name="T26" fmla="*/ 120 w 368"/>
                  <a:gd name="T27" fmla="*/ 80 h 360"/>
                  <a:gd name="T28" fmla="*/ 128 w 368"/>
                  <a:gd name="T29" fmla="*/ 40 h 360"/>
                  <a:gd name="T30" fmla="*/ 120 w 368"/>
                  <a:gd name="T31" fmla="*/ 0 h 360"/>
                  <a:gd name="T32" fmla="*/ 128 w 368"/>
                  <a:gd name="T33" fmla="*/ 0 h 360"/>
                  <a:gd name="T34" fmla="*/ 224 w 368"/>
                  <a:gd name="T35" fmla="*/ 72 h 360"/>
                  <a:gd name="T36" fmla="*/ 232 w 368"/>
                  <a:gd name="T37" fmla="*/ 120 h 360"/>
                  <a:gd name="T38" fmla="*/ 256 w 368"/>
                  <a:gd name="T39" fmla="*/ 96 h 360"/>
                  <a:gd name="T40" fmla="*/ 280 w 368"/>
                  <a:gd name="T41" fmla="*/ 80 h 360"/>
                  <a:gd name="T42" fmla="*/ 296 w 368"/>
                  <a:gd name="T43" fmla="*/ 80 h 360"/>
                  <a:gd name="T44" fmla="*/ 312 w 368"/>
                  <a:gd name="T45" fmla="*/ 64 h 360"/>
                  <a:gd name="T46" fmla="*/ 344 w 368"/>
                  <a:gd name="T47" fmla="*/ 64 h 360"/>
                  <a:gd name="T48" fmla="*/ 352 w 368"/>
                  <a:gd name="T49" fmla="*/ 64 h 360"/>
                  <a:gd name="T50" fmla="*/ 368 w 368"/>
                  <a:gd name="T51" fmla="*/ 88 h 360"/>
                  <a:gd name="T52" fmla="*/ 360 w 368"/>
                  <a:gd name="T53" fmla="*/ 104 h 360"/>
                  <a:gd name="T54" fmla="*/ 328 w 368"/>
                  <a:gd name="T55" fmla="*/ 96 h 360"/>
                  <a:gd name="T56" fmla="*/ 312 w 368"/>
                  <a:gd name="T57" fmla="*/ 88 h 360"/>
                  <a:gd name="T58" fmla="*/ 304 w 368"/>
                  <a:gd name="T59" fmla="*/ 120 h 360"/>
                  <a:gd name="T60" fmla="*/ 296 w 368"/>
                  <a:gd name="T61" fmla="*/ 144 h 360"/>
                  <a:gd name="T62" fmla="*/ 288 w 368"/>
                  <a:gd name="T63" fmla="*/ 160 h 360"/>
                  <a:gd name="T64" fmla="*/ 264 w 368"/>
                  <a:gd name="T65" fmla="*/ 160 h 360"/>
                  <a:gd name="T66" fmla="*/ 264 w 368"/>
                  <a:gd name="T67" fmla="*/ 192 h 360"/>
                  <a:gd name="T68" fmla="*/ 232 w 368"/>
                  <a:gd name="T69" fmla="*/ 192 h 360"/>
                  <a:gd name="T70" fmla="*/ 224 w 368"/>
                  <a:gd name="T71" fmla="*/ 208 h 360"/>
                  <a:gd name="T72" fmla="*/ 224 w 368"/>
                  <a:gd name="T73" fmla="*/ 224 h 360"/>
                  <a:gd name="T74" fmla="*/ 216 w 368"/>
                  <a:gd name="T75" fmla="*/ 240 h 360"/>
                  <a:gd name="T76" fmla="*/ 208 w 368"/>
                  <a:gd name="T77" fmla="*/ 264 h 360"/>
                  <a:gd name="T78" fmla="*/ 200 w 368"/>
                  <a:gd name="T79" fmla="*/ 296 h 360"/>
                  <a:gd name="T80" fmla="*/ 192 w 368"/>
                  <a:gd name="T81" fmla="*/ 304 h 360"/>
                  <a:gd name="T82" fmla="*/ 200 w 368"/>
                  <a:gd name="T83" fmla="*/ 312 h 360"/>
                  <a:gd name="T84" fmla="*/ 184 w 368"/>
                  <a:gd name="T85" fmla="*/ 320 h 360"/>
                  <a:gd name="T86" fmla="*/ 168 w 368"/>
                  <a:gd name="T87" fmla="*/ 328 h 360"/>
                  <a:gd name="T88" fmla="*/ 152 w 368"/>
                  <a:gd name="T89" fmla="*/ 336 h 360"/>
                  <a:gd name="T90" fmla="*/ 144 w 368"/>
                  <a:gd name="T91" fmla="*/ 344 h 360"/>
                  <a:gd name="T92" fmla="*/ 120 w 368"/>
                  <a:gd name="T93" fmla="*/ 344 h 360"/>
                  <a:gd name="T94" fmla="*/ 112 w 368"/>
                  <a:gd name="T95" fmla="*/ 344 h 360"/>
                  <a:gd name="T96" fmla="*/ 88 w 368"/>
                  <a:gd name="T97" fmla="*/ 352 h 360"/>
                  <a:gd name="T98" fmla="*/ 64 w 368"/>
                  <a:gd name="T99" fmla="*/ 336 h 360"/>
                  <a:gd name="T100" fmla="*/ 56 w 368"/>
                  <a:gd name="T101" fmla="*/ 328 h 3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68" h="360">
                    <a:moveTo>
                      <a:pt x="56" y="328"/>
                    </a:moveTo>
                    <a:lnTo>
                      <a:pt x="56" y="328"/>
                    </a:lnTo>
                    <a:lnTo>
                      <a:pt x="48" y="320"/>
                    </a:lnTo>
                    <a:lnTo>
                      <a:pt x="40" y="320"/>
                    </a:lnTo>
                    <a:lnTo>
                      <a:pt x="32" y="312"/>
                    </a:lnTo>
                    <a:lnTo>
                      <a:pt x="16" y="288"/>
                    </a:lnTo>
                    <a:lnTo>
                      <a:pt x="8" y="272"/>
                    </a:lnTo>
                    <a:lnTo>
                      <a:pt x="8" y="264"/>
                    </a:lnTo>
                    <a:lnTo>
                      <a:pt x="8" y="256"/>
                    </a:lnTo>
                    <a:lnTo>
                      <a:pt x="0" y="248"/>
                    </a:lnTo>
                    <a:lnTo>
                      <a:pt x="0" y="240"/>
                    </a:lnTo>
                    <a:lnTo>
                      <a:pt x="8" y="240"/>
                    </a:lnTo>
                    <a:lnTo>
                      <a:pt x="16" y="240"/>
                    </a:lnTo>
                    <a:lnTo>
                      <a:pt x="24" y="224"/>
                    </a:lnTo>
                    <a:lnTo>
                      <a:pt x="32" y="224"/>
                    </a:lnTo>
                    <a:lnTo>
                      <a:pt x="32" y="208"/>
                    </a:lnTo>
                    <a:lnTo>
                      <a:pt x="32" y="200"/>
                    </a:lnTo>
                    <a:lnTo>
                      <a:pt x="32" y="192"/>
                    </a:lnTo>
                    <a:lnTo>
                      <a:pt x="32" y="176"/>
                    </a:lnTo>
                    <a:lnTo>
                      <a:pt x="48" y="176"/>
                    </a:lnTo>
                    <a:lnTo>
                      <a:pt x="48" y="192"/>
                    </a:lnTo>
                    <a:lnTo>
                      <a:pt x="56" y="192"/>
                    </a:lnTo>
                    <a:lnTo>
                      <a:pt x="56" y="176"/>
                    </a:lnTo>
                    <a:lnTo>
                      <a:pt x="64" y="152"/>
                    </a:lnTo>
                    <a:lnTo>
                      <a:pt x="80" y="136"/>
                    </a:lnTo>
                    <a:lnTo>
                      <a:pt x="88" y="136"/>
                    </a:lnTo>
                    <a:lnTo>
                      <a:pt x="96" y="128"/>
                    </a:lnTo>
                    <a:lnTo>
                      <a:pt x="112" y="112"/>
                    </a:lnTo>
                    <a:lnTo>
                      <a:pt x="120" y="104"/>
                    </a:lnTo>
                    <a:lnTo>
                      <a:pt x="120" y="88"/>
                    </a:lnTo>
                    <a:lnTo>
                      <a:pt x="120" y="80"/>
                    </a:lnTo>
                    <a:lnTo>
                      <a:pt x="120" y="40"/>
                    </a:lnTo>
                    <a:lnTo>
                      <a:pt x="128" y="40"/>
                    </a:lnTo>
                    <a:lnTo>
                      <a:pt x="128" y="24"/>
                    </a:lnTo>
                    <a:lnTo>
                      <a:pt x="120" y="8"/>
                    </a:lnTo>
                    <a:lnTo>
                      <a:pt x="120" y="0"/>
                    </a:lnTo>
                    <a:lnTo>
                      <a:pt x="128" y="0"/>
                    </a:lnTo>
                    <a:lnTo>
                      <a:pt x="144" y="88"/>
                    </a:lnTo>
                    <a:lnTo>
                      <a:pt x="224" y="72"/>
                    </a:lnTo>
                    <a:lnTo>
                      <a:pt x="232" y="120"/>
                    </a:lnTo>
                    <a:lnTo>
                      <a:pt x="256" y="96"/>
                    </a:lnTo>
                    <a:lnTo>
                      <a:pt x="264" y="96"/>
                    </a:lnTo>
                    <a:lnTo>
                      <a:pt x="272" y="88"/>
                    </a:lnTo>
                    <a:lnTo>
                      <a:pt x="280" y="80"/>
                    </a:lnTo>
                    <a:lnTo>
                      <a:pt x="296" y="80"/>
                    </a:lnTo>
                    <a:lnTo>
                      <a:pt x="304" y="80"/>
                    </a:lnTo>
                    <a:lnTo>
                      <a:pt x="312" y="64"/>
                    </a:lnTo>
                    <a:lnTo>
                      <a:pt x="328" y="64"/>
                    </a:lnTo>
                    <a:lnTo>
                      <a:pt x="336" y="64"/>
                    </a:lnTo>
                    <a:lnTo>
                      <a:pt x="344" y="64"/>
                    </a:lnTo>
                    <a:lnTo>
                      <a:pt x="352" y="64"/>
                    </a:lnTo>
                    <a:lnTo>
                      <a:pt x="352" y="72"/>
                    </a:lnTo>
                    <a:lnTo>
                      <a:pt x="368" y="88"/>
                    </a:lnTo>
                    <a:lnTo>
                      <a:pt x="368" y="96"/>
                    </a:lnTo>
                    <a:lnTo>
                      <a:pt x="360" y="96"/>
                    </a:lnTo>
                    <a:lnTo>
                      <a:pt x="360" y="104"/>
                    </a:lnTo>
                    <a:lnTo>
                      <a:pt x="352" y="104"/>
                    </a:lnTo>
                    <a:lnTo>
                      <a:pt x="328" y="96"/>
                    </a:lnTo>
                    <a:lnTo>
                      <a:pt x="320" y="96"/>
                    </a:lnTo>
                    <a:lnTo>
                      <a:pt x="312" y="88"/>
                    </a:lnTo>
                    <a:lnTo>
                      <a:pt x="312" y="112"/>
                    </a:lnTo>
                    <a:lnTo>
                      <a:pt x="304" y="120"/>
                    </a:lnTo>
                    <a:lnTo>
                      <a:pt x="304" y="128"/>
                    </a:lnTo>
                    <a:lnTo>
                      <a:pt x="296" y="144"/>
                    </a:lnTo>
                    <a:lnTo>
                      <a:pt x="288" y="144"/>
                    </a:lnTo>
                    <a:lnTo>
                      <a:pt x="288" y="152"/>
                    </a:lnTo>
                    <a:lnTo>
                      <a:pt x="288" y="160"/>
                    </a:lnTo>
                    <a:lnTo>
                      <a:pt x="280" y="160"/>
                    </a:lnTo>
                    <a:lnTo>
                      <a:pt x="272" y="160"/>
                    </a:lnTo>
                    <a:lnTo>
                      <a:pt x="264" y="160"/>
                    </a:lnTo>
                    <a:lnTo>
                      <a:pt x="264" y="176"/>
                    </a:lnTo>
                    <a:lnTo>
                      <a:pt x="264" y="184"/>
                    </a:lnTo>
                    <a:lnTo>
                      <a:pt x="264" y="192"/>
                    </a:lnTo>
                    <a:lnTo>
                      <a:pt x="264" y="200"/>
                    </a:lnTo>
                    <a:lnTo>
                      <a:pt x="248" y="200"/>
                    </a:lnTo>
                    <a:lnTo>
                      <a:pt x="232" y="192"/>
                    </a:lnTo>
                    <a:lnTo>
                      <a:pt x="224" y="192"/>
                    </a:lnTo>
                    <a:lnTo>
                      <a:pt x="224" y="200"/>
                    </a:lnTo>
                    <a:lnTo>
                      <a:pt x="224" y="208"/>
                    </a:lnTo>
                    <a:lnTo>
                      <a:pt x="224" y="216"/>
                    </a:lnTo>
                    <a:lnTo>
                      <a:pt x="224" y="224"/>
                    </a:lnTo>
                    <a:lnTo>
                      <a:pt x="216" y="232"/>
                    </a:lnTo>
                    <a:lnTo>
                      <a:pt x="216" y="240"/>
                    </a:lnTo>
                    <a:lnTo>
                      <a:pt x="216" y="256"/>
                    </a:lnTo>
                    <a:lnTo>
                      <a:pt x="208" y="264"/>
                    </a:lnTo>
                    <a:lnTo>
                      <a:pt x="200" y="280"/>
                    </a:lnTo>
                    <a:lnTo>
                      <a:pt x="200" y="288"/>
                    </a:lnTo>
                    <a:lnTo>
                      <a:pt x="200" y="296"/>
                    </a:lnTo>
                    <a:lnTo>
                      <a:pt x="192" y="304"/>
                    </a:lnTo>
                    <a:lnTo>
                      <a:pt x="200" y="312"/>
                    </a:lnTo>
                    <a:lnTo>
                      <a:pt x="184" y="320"/>
                    </a:lnTo>
                    <a:lnTo>
                      <a:pt x="168" y="320"/>
                    </a:lnTo>
                    <a:lnTo>
                      <a:pt x="168" y="328"/>
                    </a:lnTo>
                    <a:lnTo>
                      <a:pt x="160" y="328"/>
                    </a:lnTo>
                    <a:lnTo>
                      <a:pt x="152" y="328"/>
                    </a:lnTo>
                    <a:lnTo>
                      <a:pt x="152" y="336"/>
                    </a:lnTo>
                    <a:lnTo>
                      <a:pt x="144" y="344"/>
                    </a:lnTo>
                    <a:lnTo>
                      <a:pt x="136" y="344"/>
                    </a:lnTo>
                    <a:lnTo>
                      <a:pt x="128" y="344"/>
                    </a:lnTo>
                    <a:lnTo>
                      <a:pt x="120" y="344"/>
                    </a:lnTo>
                    <a:lnTo>
                      <a:pt x="112" y="344"/>
                    </a:lnTo>
                    <a:lnTo>
                      <a:pt x="104" y="360"/>
                    </a:lnTo>
                    <a:lnTo>
                      <a:pt x="96" y="360"/>
                    </a:lnTo>
                    <a:lnTo>
                      <a:pt x="88" y="352"/>
                    </a:lnTo>
                    <a:lnTo>
                      <a:pt x="72" y="352"/>
                    </a:lnTo>
                    <a:lnTo>
                      <a:pt x="64" y="336"/>
                    </a:lnTo>
                    <a:lnTo>
                      <a:pt x="64" y="328"/>
                    </a:lnTo>
                    <a:lnTo>
                      <a:pt x="56" y="32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9" name="Freeform 41"/>
              <p:cNvSpPr>
                <a:spLocks/>
              </p:cNvSpPr>
              <p:nvPr/>
            </p:nvSpPr>
            <p:spPr bwMode="auto">
              <a:xfrm>
                <a:off x="4708" y="1136"/>
                <a:ext cx="136" cy="272"/>
              </a:xfrm>
              <a:custGeom>
                <a:avLst/>
                <a:gdLst>
                  <a:gd name="T0" fmla="*/ 104 w 136"/>
                  <a:gd name="T1" fmla="*/ 240 h 272"/>
                  <a:gd name="T2" fmla="*/ 128 w 136"/>
                  <a:gd name="T3" fmla="*/ 232 h 272"/>
                  <a:gd name="T4" fmla="*/ 128 w 136"/>
                  <a:gd name="T5" fmla="*/ 224 h 272"/>
                  <a:gd name="T6" fmla="*/ 136 w 136"/>
                  <a:gd name="T7" fmla="*/ 216 h 272"/>
                  <a:gd name="T8" fmla="*/ 136 w 136"/>
                  <a:gd name="T9" fmla="*/ 208 h 272"/>
                  <a:gd name="T10" fmla="*/ 128 w 136"/>
                  <a:gd name="T11" fmla="*/ 200 h 272"/>
                  <a:gd name="T12" fmla="*/ 128 w 136"/>
                  <a:gd name="T13" fmla="*/ 192 h 272"/>
                  <a:gd name="T14" fmla="*/ 112 w 136"/>
                  <a:gd name="T15" fmla="*/ 184 h 272"/>
                  <a:gd name="T16" fmla="*/ 56 w 136"/>
                  <a:gd name="T17" fmla="*/ 0 h 272"/>
                  <a:gd name="T18" fmla="*/ 48 w 136"/>
                  <a:gd name="T19" fmla="*/ 0 h 272"/>
                  <a:gd name="T20" fmla="*/ 32 w 136"/>
                  <a:gd name="T21" fmla="*/ 8 h 272"/>
                  <a:gd name="T22" fmla="*/ 32 w 136"/>
                  <a:gd name="T23" fmla="*/ 8 h 272"/>
                  <a:gd name="T24" fmla="*/ 32 w 136"/>
                  <a:gd name="T25" fmla="*/ 16 h 272"/>
                  <a:gd name="T26" fmla="*/ 32 w 136"/>
                  <a:gd name="T27" fmla="*/ 16 h 272"/>
                  <a:gd name="T28" fmla="*/ 32 w 136"/>
                  <a:gd name="T29" fmla="*/ 24 h 272"/>
                  <a:gd name="T30" fmla="*/ 24 w 136"/>
                  <a:gd name="T31" fmla="*/ 32 h 272"/>
                  <a:gd name="T32" fmla="*/ 32 w 136"/>
                  <a:gd name="T33" fmla="*/ 40 h 272"/>
                  <a:gd name="T34" fmla="*/ 32 w 136"/>
                  <a:gd name="T35" fmla="*/ 48 h 272"/>
                  <a:gd name="T36" fmla="*/ 24 w 136"/>
                  <a:gd name="T37" fmla="*/ 56 h 272"/>
                  <a:gd name="T38" fmla="*/ 32 w 136"/>
                  <a:gd name="T39" fmla="*/ 88 h 272"/>
                  <a:gd name="T40" fmla="*/ 16 w 136"/>
                  <a:gd name="T41" fmla="*/ 104 h 272"/>
                  <a:gd name="T42" fmla="*/ 16 w 136"/>
                  <a:gd name="T43" fmla="*/ 104 h 272"/>
                  <a:gd name="T44" fmla="*/ 8 w 136"/>
                  <a:gd name="T45" fmla="*/ 112 h 272"/>
                  <a:gd name="T46" fmla="*/ 16 w 136"/>
                  <a:gd name="T47" fmla="*/ 120 h 272"/>
                  <a:gd name="T48" fmla="*/ 16 w 136"/>
                  <a:gd name="T49" fmla="*/ 160 h 272"/>
                  <a:gd name="T50" fmla="*/ 8 w 136"/>
                  <a:gd name="T51" fmla="*/ 176 h 272"/>
                  <a:gd name="T52" fmla="*/ 0 w 136"/>
                  <a:gd name="T53" fmla="*/ 192 h 272"/>
                  <a:gd name="T54" fmla="*/ 8 w 136"/>
                  <a:gd name="T55" fmla="*/ 216 h 272"/>
                  <a:gd name="T56" fmla="*/ 16 w 136"/>
                  <a:gd name="T57" fmla="*/ 240 h 272"/>
                  <a:gd name="T58" fmla="*/ 8 w 136"/>
                  <a:gd name="T59" fmla="*/ 256 h 272"/>
                  <a:gd name="T60" fmla="*/ 16 w 136"/>
                  <a:gd name="T61" fmla="*/ 272 h 272"/>
                  <a:gd name="T62" fmla="*/ 96 w 136"/>
                  <a:gd name="T63" fmla="*/ 256 h 272"/>
                  <a:gd name="T64" fmla="*/ 104 w 136"/>
                  <a:gd name="T65" fmla="*/ 248 h 2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36" h="272">
                    <a:moveTo>
                      <a:pt x="104" y="248"/>
                    </a:moveTo>
                    <a:lnTo>
                      <a:pt x="104" y="240"/>
                    </a:lnTo>
                    <a:lnTo>
                      <a:pt x="112" y="232"/>
                    </a:lnTo>
                    <a:lnTo>
                      <a:pt x="128" y="232"/>
                    </a:lnTo>
                    <a:lnTo>
                      <a:pt x="128" y="224"/>
                    </a:lnTo>
                    <a:lnTo>
                      <a:pt x="136" y="216"/>
                    </a:lnTo>
                    <a:lnTo>
                      <a:pt x="136" y="208"/>
                    </a:lnTo>
                    <a:lnTo>
                      <a:pt x="128" y="208"/>
                    </a:lnTo>
                    <a:lnTo>
                      <a:pt x="128" y="200"/>
                    </a:lnTo>
                    <a:lnTo>
                      <a:pt x="128" y="192"/>
                    </a:lnTo>
                    <a:lnTo>
                      <a:pt x="120" y="184"/>
                    </a:lnTo>
                    <a:lnTo>
                      <a:pt x="112" y="184"/>
                    </a:lnTo>
                    <a:lnTo>
                      <a:pt x="104" y="176"/>
                    </a:lnTo>
                    <a:lnTo>
                      <a:pt x="56" y="0"/>
                    </a:lnTo>
                    <a:lnTo>
                      <a:pt x="48" y="0"/>
                    </a:lnTo>
                    <a:lnTo>
                      <a:pt x="32" y="0"/>
                    </a:lnTo>
                    <a:lnTo>
                      <a:pt x="32" y="8"/>
                    </a:lnTo>
                    <a:lnTo>
                      <a:pt x="32" y="16"/>
                    </a:lnTo>
                    <a:lnTo>
                      <a:pt x="32" y="24"/>
                    </a:lnTo>
                    <a:lnTo>
                      <a:pt x="24" y="24"/>
                    </a:lnTo>
                    <a:lnTo>
                      <a:pt x="24" y="32"/>
                    </a:lnTo>
                    <a:lnTo>
                      <a:pt x="32" y="32"/>
                    </a:lnTo>
                    <a:lnTo>
                      <a:pt x="32" y="40"/>
                    </a:lnTo>
                    <a:lnTo>
                      <a:pt x="32" y="48"/>
                    </a:lnTo>
                    <a:lnTo>
                      <a:pt x="24" y="56"/>
                    </a:lnTo>
                    <a:lnTo>
                      <a:pt x="32" y="64"/>
                    </a:lnTo>
                    <a:lnTo>
                      <a:pt x="32" y="88"/>
                    </a:lnTo>
                    <a:lnTo>
                      <a:pt x="32" y="96"/>
                    </a:lnTo>
                    <a:lnTo>
                      <a:pt x="16" y="104"/>
                    </a:lnTo>
                    <a:lnTo>
                      <a:pt x="8" y="112"/>
                    </a:lnTo>
                    <a:lnTo>
                      <a:pt x="16" y="120"/>
                    </a:lnTo>
                    <a:lnTo>
                      <a:pt x="16" y="136"/>
                    </a:lnTo>
                    <a:lnTo>
                      <a:pt x="16" y="160"/>
                    </a:lnTo>
                    <a:lnTo>
                      <a:pt x="8" y="168"/>
                    </a:lnTo>
                    <a:lnTo>
                      <a:pt x="8" y="176"/>
                    </a:lnTo>
                    <a:lnTo>
                      <a:pt x="8" y="184"/>
                    </a:lnTo>
                    <a:lnTo>
                      <a:pt x="0" y="192"/>
                    </a:lnTo>
                    <a:lnTo>
                      <a:pt x="0" y="208"/>
                    </a:lnTo>
                    <a:lnTo>
                      <a:pt x="8" y="216"/>
                    </a:lnTo>
                    <a:lnTo>
                      <a:pt x="8" y="224"/>
                    </a:lnTo>
                    <a:lnTo>
                      <a:pt x="16" y="240"/>
                    </a:lnTo>
                    <a:lnTo>
                      <a:pt x="16" y="248"/>
                    </a:lnTo>
                    <a:lnTo>
                      <a:pt x="8" y="256"/>
                    </a:lnTo>
                    <a:lnTo>
                      <a:pt x="8" y="272"/>
                    </a:lnTo>
                    <a:lnTo>
                      <a:pt x="16" y="272"/>
                    </a:lnTo>
                    <a:lnTo>
                      <a:pt x="96" y="256"/>
                    </a:lnTo>
                    <a:lnTo>
                      <a:pt x="104" y="24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0" name="Freeform 42"/>
              <p:cNvSpPr>
                <a:spLocks/>
              </p:cNvSpPr>
              <p:nvPr/>
            </p:nvSpPr>
            <p:spPr bwMode="auto">
              <a:xfrm>
                <a:off x="4756" y="872"/>
                <a:ext cx="296" cy="472"/>
              </a:xfrm>
              <a:custGeom>
                <a:avLst/>
                <a:gdLst>
                  <a:gd name="T0" fmla="*/ 80 w 296"/>
                  <a:gd name="T1" fmla="*/ 456 h 472"/>
                  <a:gd name="T2" fmla="*/ 56 w 296"/>
                  <a:gd name="T3" fmla="*/ 440 h 472"/>
                  <a:gd name="T4" fmla="*/ 0 w 296"/>
                  <a:gd name="T5" fmla="*/ 264 h 472"/>
                  <a:gd name="T6" fmla="*/ 16 w 296"/>
                  <a:gd name="T7" fmla="*/ 256 h 472"/>
                  <a:gd name="T8" fmla="*/ 16 w 296"/>
                  <a:gd name="T9" fmla="*/ 256 h 472"/>
                  <a:gd name="T10" fmla="*/ 24 w 296"/>
                  <a:gd name="T11" fmla="*/ 240 h 472"/>
                  <a:gd name="T12" fmla="*/ 24 w 296"/>
                  <a:gd name="T13" fmla="*/ 240 h 472"/>
                  <a:gd name="T14" fmla="*/ 24 w 296"/>
                  <a:gd name="T15" fmla="*/ 216 h 472"/>
                  <a:gd name="T16" fmla="*/ 32 w 296"/>
                  <a:gd name="T17" fmla="*/ 200 h 472"/>
                  <a:gd name="T18" fmla="*/ 40 w 296"/>
                  <a:gd name="T19" fmla="*/ 184 h 472"/>
                  <a:gd name="T20" fmla="*/ 32 w 296"/>
                  <a:gd name="T21" fmla="*/ 136 h 472"/>
                  <a:gd name="T22" fmla="*/ 40 w 296"/>
                  <a:gd name="T23" fmla="*/ 120 h 472"/>
                  <a:gd name="T24" fmla="*/ 48 w 296"/>
                  <a:gd name="T25" fmla="*/ 80 h 472"/>
                  <a:gd name="T26" fmla="*/ 72 w 296"/>
                  <a:gd name="T27" fmla="*/ 8 h 472"/>
                  <a:gd name="T28" fmla="*/ 96 w 296"/>
                  <a:gd name="T29" fmla="*/ 32 h 472"/>
                  <a:gd name="T30" fmla="*/ 120 w 296"/>
                  <a:gd name="T31" fmla="*/ 8 h 472"/>
                  <a:gd name="T32" fmla="*/ 128 w 296"/>
                  <a:gd name="T33" fmla="*/ 0 h 472"/>
                  <a:gd name="T34" fmla="*/ 168 w 296"/>
                  <a:gd name="T35" fmla="*/ 16 h 472"/>
                  <a:gd name="T36" fmla="*/ 208 w 296"/>
                  <a:gd name="T37" fmla="*/ 136 h 472"/>
                  <a:gd name="T38" fmla="*/ 224 w 296"/>
                  <a:gd name="T39" fmla="*/ 160 h 472"/>
                  <a:gd name="T40" fmla="*/ 240 w 296"/>
                  <a:gd name="T41" fmla="*/ 160 h 472"/>
                  <a:gd name="T42" fmla="*/ 248 w 296"/>
                  <a:gd name="T43" fmla="*/ 184 h 472"/>
                  <a:gd name="T44" fmla="*/ 264 w 296"/>
                  <a:gd name="T45" fmla="*/ 200 h 472"/>
                  <a:gd name="T46" fmla="*/ 280 w 296"/>
                  <a:gd name="T47" fmla="*/ 208 h 472"/>
                  <a:gd name="T48" fmla="*/ 280 w 296"/>
                  <a:gd name="T49" fmla="*/ 216 h 472"/>
                  <a:gd name="T50" fmla="*/ 288 w 296"/>
                  <a:gd name="T51" fmla="*/ 224 h 472"/>
                  <a:gd name="T52" fmla="*/ 296 w 296"/>
                  <a:gd name="T53" fmla="*/ 224 h 472"/>
                  <a:gd name="T54" fmla="*/ 280 w 296"/>
                  <a:gd name="T55" fmla="*/ 248 h 472"/>
                  <a:gd name="T56" fmla="*/ 272 w 296"/>
                  <a:gd name="T57" fmla="*/ 240 h 472"/>
                  <a:gd name="T58" fmla="*/ 272 w 296"/>
                  <a:gd name="T59" fmla="*/ 248 h 472"/>
                  <a:gd name="T60" fmla="*/ 264 w 296"/>
                  <a:gd name="T61" fmla="*/ 248 h 472"/>
                  <a:gd name="T62" fmla="*/ 264 w 296"/>
                  <a:gd name="T63" fmla="*/ 256 h 472"/>
                  <a:gd name="T64" fmla="*/ 248 w 296"/>
                  <a:gd name="T65" fmla="*/ 264 h 472"/>
                  <a:gd name="T66" fmla="*/ 248 w 296"/>
                  <a:gd name="T67" fmla="*/ 264 h 472"/>
                  <a:gd name="T68" fmla="*/ 248 w 296"/>
                  <a:gd name="T69" fmla="*/ 280 h 472"/>
                  <a:gd name="T70" fmla="*/ 232 w 296"/>
                  <a:gd name="T71" fmla="*/ 296 h 472"/>
                  <a:gd name="T72" fmla="*/ 232 w 296"/>
                  <a:gd name="T73" fmla="*/ 280 h 472"/>
                  <a:gd name="T74" fmla="*/ 216 w 296"/>
                  <a:gd name="T75" fmla="*/ 272 h 472"/>
                  <a:gd name="T76" fmla="*/ 216 w 296"/>
                  <a:gd name="T77" fmla="*/ 280 h 472"/>
                  <a:gd name="T78" fmla="*/ 200 w 296"/>
                  <a:gd name="T79" fmla="*/ 296 h 472"/>
                  <a:gd name="T80" fmla="*/ 200 w 296"/>
                  <a:gd name="T81" fmla="*/ 304 h 472"/>
                  <a:gd name="T82" fmla="*/ 192 w 296"/>
                  <a:gd name="T83" fmla="*/ 296 h 472"/>
                  <a:gd name="T84" fmla="*/ 184 w 296"/>
                  <a:gd name="T85" fmla="*/ 296 h 472"/>
                  <a:gd name="T86" fmla="*/ 176 w 296"/>
                  <a:gd name="T87" fmla="*/ 288 h 472"/>
                  <a:gd name="T88" fmla="*/ 176 w 296"/>
                  <a:gd name="T89" fmla="*/ 336 h 472"/>
                  <a:gd name="T90" fmla="*/ 168 w 296"/>
                  <a:gd name="T91" fmla="*/ 360 h 472"/>
                  <a:gd name="T92" fmla="*/ 160 w 296"/>
                  <a:gd name="T93" fmla="*/ 352 h 472"/>
                  <a:gd name="T94" fmla="*/ 152 w 296"/>
                  <a:gd name="T95" fmla="*/ 368 h 472"/>
                  <a:gd name="T96" fmla="*/ 144 w 296"/>
                  <a:gd name="T97" fmla="*/ 368 h 472"/>
                  <a:gd name="T98" fmla="*/ 136 w 296"/>
                  <a:gd name="T99" fmla="*/ 368 h 472"/>
                  <a:gd name="T100" fmla="*/ 128 w 296"/>
                  <a:gd name="T101" fmla="*/ 360 h 472"/>
                  <a:gd name="T102" fmla="*/ 128 w 296"/>
                  <a:gd name="T103" fmla="*/ 392 h 472"/>
                  <a:gd name="T104" fmla="*/ 128 w 296"/>
                  <a:gd name="T105" fmla="*/ 376 h 472"/>
                  <a:gd name="T106" fmla="*/ 120 w 296"/>
                  <a:gd name="T107" fmla="*/ 376 h 472"/>
                  <a:gd name="T108" fmla="*/ 104 w 296"/>
                  <a:gd name="T109" fmla="*/ 392 h 472"/>
                  <a:gd name="T110" fmla="*/ 104 w 296"/>
                  <a:gd name="T111" fmla="*/ 408 h 472"/>
                  <a:gd name="T112" fmla="*/ 104 w 296"/>
                  <a:gd name="T113" fmla="*/ 416 h 472"/>
                  <a:gd name="T114" fmla="*/ 104 w 296"/>
                  <a:gd name="T115" fmla="*/ 432 h 472"/>
                  <a:gd name="T116" fmla="*/ 88 w 296"/>
                  <a:gd name="T117" fmla="*/ 440 h 472"/>
                  <a:gd name="T118" fmla="*/ 80 w 296"/>
                  <a:gd name="T119" fmla="*/ 472 h 47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96" h="472">
                    <a:moveTo>
                      <a:pt x="80" y="464"/>
                    </a:moveTo>
                    <a:lnTo>
                      <a:pt x="80" y="464"/>
                    </a:lnTo>
                    <a:lnTo>
                      <a:pt x="80" y="456"/>
                    </a:lnTo>
                    <a:lnTo>
                      <a:pt x="72" y="448"/>
                    </a:lnTo>
                    <a:lnTo>
                      <a:pt x="64" y="448"/>
                    </a:lnTo>
                    <a:lnTo>
                      <a:pt x="56" y="440"/>
                    </a:lnTo>
                    <a:lnTo>
                      <a:pt x="8" y="264"/>
                    </a:lnTo>
                    <a:lnTo>
                      <a:pt x="0" y="264"/>
                    </a:lnTo>
                    <a:lnTo>
                      <a:pt x="0" y="248"/>
                    </a:lnTo>
                    <a:lnTo>
                      <a:pt x="8" y="248"/>
                    </a:lnTo>
                    <a:lnTo>
                      <a:pt x="16" y="256"/>
                    </a:lnTo>
                    <a:lnTo>
                      <a:pt x="16" y="240"/>
                    </a:lnTo>
                    <a:lnTo>
                      <a:pt x="24" y="240"/>
                    </a:lnTo>
                    <a:lnTo>
                      <a:pt x="24" y="232"/>
                    </a:lnTo>
                    <a:lnTo>
                      <a:pt x="24" y="216"/>
                    </a:lnTo>
                    <a:lnTo>
                      <a:pt x="40" y="200"/>
                    </a:lnTo>
                    <a:lnTo>
                      <a:pt x="32" y="200"/>
                    </a:lnTo>
                    <a:lnTo>
                      <a:pt x="32" y="192"/>
                    </a:lnTo>
                    <a:lnTo>
                      <a:pt x="40" y="184"/>
                    </a:lnTo>
                    <a:lnTo>
                      <a:pt x="40" y="176"/>
                    </a:lnTo>
                    <a:lnTo>
                      <a:pt x="32" y="160"/>
                    </a:lnTo>
                    <a:lnTo>
                      <a:pt x="32" y="136"/>
                    </a:lnTo>
                    <a:lnTo>
                      <a:pt x="40" y="136"/>
                    </a:lnTo>
                    <a:lnTo>
                      <a:pt x="40" y="120"/>
                    </a:lnTo>
                    <a:lnTo>
                      <a:pt x="40" y="88"/>
                    </a:lnTo>
                    <a:lnTo>
                      <a:pt x="48" y="80"/>
                    </a:lnTo>
                    <a:lnTo>
                      <a:pt x="64" y="16"/>
                    </a:lnTo>
                    <a:lnTo>
                      <a:pt x="72" y="8"/>
                    </a:lnTo>
                    <a:lnTo>
                      <a:pt x="80" y="8"/>
                    </a:lnTo>
                    <a:lnTo>
                      <a:pt x="88" y="32"/>
                    </a:lnTo>
                    <a:lnTo>
                      <a:pt x="96" y="32"/>
                    </a:lnTo>
                    <a:lnTo>
                      <a:pt x="104" y="24"/>
                    </a:lnTo>
                    <a:lnTo>
                      <a:pt x="120" y="8"/>
                    </a:lnTo>
                    <a:lnTo>
                      <a:pt x="128" y="8"/>
                    </a:lnTo>
                    <a:lnTo>
                      <a:pt x="128" y="0"/>
                    </a:lnTo>
                    <a:lnTo>
                      <a:pt x="136" y="0"/>
                    </a:lnTo>
                    <a:lnTo>
                      <a:pt x="144" y="8"/>
                    </a:lnTo>
                    <a:lnTo>
                      <a:pt x="168" y="16"/>
                    </a:lnTo>
                    <a:lnTo>
                      <a:pt x="176" y="24"/>
                    </a:lnTo>
                    <a:lnTo>
                      <a:pt x="208" y="136"/>
                    </a:lnTo>
                    <a:lnTo>
                      <a:pt x="208" y="144"/>
                    </a:lnTo>
                    <a:lnTo>
                      <a:pt x="224" y="160"/>
                    </a:lnTo>
                    <a:lnTo>
                      <a:pt x="240" y="160"/>
                    </a:lnTo>
                    <a:lnTo>
                      <a:pt x="240" y="176"/>
                    </a:lnTo>
                    <a:lnTo>
                      <a:pt x="248" y="184"/>
                    </a:lnTo>
                    <a:lnTo>
                      <a:pt x="256" y="200"/>
                    </a:lnTo>
                    <a:lnTo>
                      <a:pt x="264" y="200"/>
                    </a:lnTo>
                    <a:lnTo>
                      <a:pt x="264" y="192"/>
                    </a:lnTo>
                    <a:lnTo>
                      <a:pt x="280" y="208"/>
                    </a:lnTo>
                    <a:lnTo>
                      <a:pt x="288" y="208"/>
                    </a:lnTo>
                    <a:lnTo>
                      <a:pt x="280" y="216"/>
                    </a:lnTo>
                    <a:lnTo>
                      <a:pt x="288" y="224"/>
                    </a:lnTo>
                    <a:lnTo>
                      <a:pt x="296" y="216"/>
                    </a:lnTo>
                    <a:lnTo>
                      <a:pt x="296" y="224"/>
                    </a:lnTo>
                    <a:lnTo>
                      <a:pt x="288" y="240"/>
                    </a:lnTo>
                    <a:lnTo>
                      <a:pt x="280" y="248"/>
                    </a:lnTo>
                    <a:lnTo>
                      <a:pt x="272" y="240"/>
                    </a:lnTo>
                    <a:lnTo>
                      <a:pt x="272" y="248"/>
                    </a:lnTo>
                    <a:lnTo>
                      <a:pt x="272" y="256"/>
                    </a:lnTo>
                    <a:lnTo>
                      <a:pt x="264" y="248"/>
                    </a:lnTo>
                    <a:lnTo>
                      <a:pt x="264" y="256"/>
                    </a:lnTo>
                    <a:lnTo>
                      <a:pt x="264" y="264"/>
                    </a:lnTo>
                    <a:lnTo>
                      <a:pt x="248" y="264"/>
                    </a:lnTo>
                    <a:lnTo>
                      <a:pt x="248" y="272"/>
                    </a:lnTo>
                    <a:lnTo>
                      <a:pt x="248" y="280"/>
                    </a:lnTo>
                    <a:lnTo>
                      <a:pt x="240" y="288"/>
                    </a:lnTo>
                    <a:lnTo>
                      <a:pt x="232" y="296"/>
                    </a:lnTo>
                    <a:lnTo>
                      <a:pt x="232" y="288"/>
                    </a:lnTo>
                    <a:lnTo>
                      <a:pt x="232" y="280"/>
                    </a:lnTo>
                    <a:lnTo>
                      <a:pt x="224" y="272"/>
                    </a:lnTo>
                    <a:lnTo>
                      <a:pt x="216" y="272"/>
                    </a:lnTo>
                    <a:lnTo>
                      <a:pt x="216" y="280"/>
                    </a:lnTo>
                    <a:lnTo>
                      <a:pt x="216" y="288"/>
                    </a:lnTo>
                    <a:lnTo>
                      <a:pt x="208" y="288"/>
                    </a:lnTo>
                    <a:lnTo>
                      <a:pt x="200" y="296"/>
                    </a:lnTo>
                    <a:lnTo>
                      <a:pt x="200" y="304"/>
                    </a:lnTo>
                    <a:lnTo>
                      <a:pt x="184" y="304"/>
                    </a:lnTo>
                    <a:lnTo>
                      <a:pt x="192" y="296"/>
                    </a:lnTo>
                    <a:lnTo>
                      <a:pt x="184" y="296"/>
                    </a:lnTo>
                    <a:lnTo>
                      <a:pt x="176" y="288"/>
                    </a:lnTo>
                    <a:lnTo>
                      <a:pt x="176" y="296"/>
                    </a:lnTo>
                    <a:lnTo>
                      <a:pt x="176" y="312"/>
                    </a:lnTo>
                    <a:lnTo>
                      <a:pt x="176" y="336"/>
                    </a:lnTo>
                    <a:lnTo>
                      <a:pt x="168" y="344"/>
                    </a:lnTo>
                    <a:lnTo>
                      <a:pt x="168" y="360"/>
                    </a:lnTo>
                    <a:lnTo>
                      <a:pt x="160" y="352"/>
                    </a:lnTo>
                    <a:lnTo>
                      <a:pt x="152" y="352"/>
                    </a:lnTo>
                    <a:lnTo>
                      <a:pt x="152" y="368"/>
                    </a:lnTo>
                    <a:lnTo>
                      <a:pt x="144" y="368"/>
                    </a:lnTo>
                    <a:lnTo>
                      <a:pt x="136" y="368"/>
                    </a:lnTo>
                    <a:lnTo>
                      <a:pt x="128" y="360"/>
                    </a:lnTo>
                    <a:lnTo>
                      <a:pt x="128" y="368"/>
                    </a:lnTo>
                    <a:lnTo>
                      <a:pt x="128" y="384"/>
                    </a:lnTo>
                    <a:lnTo>
                      <a:pt x="128" y="392"/>
                    </a:lnTo>
                    <a:lnTo>
                      <a:pt x="128" y="384"/>
                    </a:lnTo>
                    <a:lnTo>
                      <a:pt x="128" y="376"/>
                    </a:lnTo>
                    <a:lnTo>
                      <a:pt x="120" y="376"/>
                    </a:lnTo>
                    <a:lnTo>
                      <a:pt x="112" y="384"/>
                    </a:lnTo>
                    <a:lnTo>
                      <a:pt x="104" y="392"/>
                    </a:lnTo>
                    <a:lnTo>
                      <a:pt x="104" y="408"/>
                    </a:lnTo>
                    <a:lnTo>
                      <a:pt x="104" y="416"/>
                    </a:lnTo>
                    <a:lnTo>
                      <a:pt x="96" y="416"/>
                    </a:lnTo>
                    <a:lnTo>
                      <a:pt x="96" y="424"/>
                    </a:lnTo>
                    <a:lnTo>
                      <a:pt x="104" y="432"/>
                    </a:lnTo>
                    <a:lnTo>
                      <a:pt x="88" y="440"/>
                    </a:lnTo>
                    <a:lnTo>
                      <a:pt x="88" y="464"/>
                    </a:lnTo>
                    <a:lnTo>
                      <a:pt x="80" y="472"/>
                    </a:lnTo>
                    <a:lnTo>
                      <a:pt x="80" y="46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1" name="Freeform 43"/>
              <p:cNvSpPr>
                <a:spLocks/>
              </p:cNvSpPr>
              <p:nvPr/>
            </p:nvSpPr>
            <p:spPr bwMode="auto">
              <a:xfrm>
                <a:off x="4668" y="1368"/>
                <a:ext cx="264" cy="136"/>
              </a:xfrm>
              <a:custGeom>
                <a:avLst/>
                <a:gdLst>
                  <a:gd name="T0" fmla="*/ 0 w 264"/>
                  <a:gd name="T1" fmla="*/ 128 h 136"/>
                  <a:gd name="T2" fmla="*/ 0 w 264"/>
                  <a:gd name="T3" fmla="*/ 56 h 136"/>
                  <a:gd name="T4" fmla="*/ 136 w 264"/>
                  <a:gd name="T5" fmla="*/ 24 h 136"/>
                  <a:gd name="T6" fmla="*/ 144 w 264"/>
                  <a:gd name="T7" fmla="*/ 16 h 136"/>
                  <a:gd name="T8" fmla="*/ 152 w 264"/>
                  <a:gd name="T9" fmla="*/ 0 h 136"/>
                  <a:gd name="T10" fmla="*/ 168 w 264"/>
                  <a:gd name="T11" fmla="*/ 0 h 136"/>
                  <a:gd name="T12" fmla="*/ 168 w 264"/>
                  <a:gd name="T13" fmla="*/ 8 h 136"/>
                  <a:gd name="T14" fmla="*/ 184 w 264"/>
                  <a:gd name="T15" fmla="*/ 16 h 136"/>
                  <a:gd name="T16" fmla="*/ 184 w 264"/>
                  <a:gd name="T17" fmla="*/ 24 h 136"/>
                  <a:gd name="T18" fmla="*/ 176 w 264"/>
                  <a:gd name="T19" fmla="*/ 32 h 136"/>
                  <a:gd name="T20" fmla="*/ 176 w 264"/>
                  <a:gd name="T21" fmla="*/ 32 h 136"/>
                  <a:gd name="T22" fmla="*/ 176 w 264"/>
                  <a:gd name="T23" fmla="*/ 40 h 136"/>
                  <a:gd name="T24" fmla="*/ 168 w 264"/>
                  <a:gd name="T25" fmla="*/ 56 h 136"/>
                  <a:gd name="T26" fmla="*/ 184 w 264"/>
                  <a:gd name="T27" fmla="*/ 56 h 136"/>
                  <a:gd name="T28" fmla="*/ 200 w 264"/>
                  <a:gd name="T29" fmla="*/ 64 h 136"/>
                  <a:gd name="T30" fmla="*/ 208 w 264"/>
                  <a:gd name="T31" fmla="*/ 64 h 136"/>
                  <a:gd name="T32" fmla="*/ 208 w 264"/>
                  <a:gd name="T33" fmla="*/ 72 h 136"/>
                  <a:gd name="T34" fmla="*/ 216 w 264"/>
                  <a:gd name="T35" fmla="*/ 80 h 136"/>
                  <a:gd name="T36" fmla="*/ 216 w 264"/>
                  <a:gd name="T37" fmla="*/ 88 h 136"/>
                  <a:gd name="T38" fmla="*/ 224 w 264"/>
                  <a:gd name="T39" fmla="*/ 96 h 136"/>
                  <a:gd name="T40" fmla="*/ 256 w 264"/>
                  <a:gd name="T41" fmla="*/ 88 h 136"/>
                  <a:gd name="T42" fmla="*/ 248 w 264"/>
                  <a:gd name="T43" fmla="*/ 72 h 136"/>
                  <a:gd name="T44" fmla="*/ 240 w 264"/>
                  <a:gd name="T45" fmla="*/ 64 h 136"/>
                  <a:gd name="T46" fmla="*/ 232 w 264"/>
                  <a:gd name="T47" fmla="*/ 64 h 136"/>
                  <a:gd name="T48" fmla="*/ 240 w 264"/>
                  <a:gd name="T49" fmla="*/ 56 h 136"/>
                  <a:gd name="T50" fmla="*/ 264 w 264"/>
                  <a:gd name="T51" fmla="*/ 72 h 136"/>
                  <a:gd name="T52" fmla="*/ 264 w 264"/>
                  <a:gd name="T53" fmla="*/ 96 h 136"/>
                  <a:gd name="T54" fmla="*/ 256 w 264"/>
                  <a:gd name="T55" fmla="*/ 96 h 136"/>
                  <a:gd name="T56" fmla="*/ 240 w 264"/>
                  <a:gd name="T57" fmla="*/ 104 h 136"/>
                  <a:gd name="T58" fmla="*/ 232 w 264"/>
                  <a:gd name="T59" fmla="*/ 120 h 136"/>
                  <a:gd name="T60" fmla="*/ 224 w 264"/>
                  <a:gd name="T61" fmla="*/ 128 h 136"/>
                  <a:gd name="T62" fmla="*/ 216 w 264"/>
                  <a:gd name="T63" fmla="*/ 120 h 136"/>
                  <a:gd name="T64" fmla="*/ 216 w 264"/>
                  <a:gd name="T65" fmla="*/ 112 h 136"/>
                  <a:gd name="T66" fmla="*/ 208 w 264"/>
                  <a:gd name="T67" fmla="*/ 104 h 136"/>
                  <a:gd name="T68" fmla="*/ 208 w 264"/>
                  <a:gd name="T69" fmla="*/ 120 h 136"/>
                  <a:gd name="T70" fmla="*/ 208 w 264"/>
                  <a:gd name="T71" fmla="*/ 112 h 136"/>
                  <a:gd name="T72" fmla="*/ 200 w 264"/>
                  <a:gd name="T73" fmla="*/ 120 h 136"/>
                  <a:gd name="T74" fmla="*/ 200 w 264"/>
                  <a:gd name="T75" fmla="*/ 136 h 136"/>
                  <a:gd name="T76" fmla="*/ 184 w 264"/>
                  <a:gd name="T77" fmla="*/ 136 h 136"/>
                  <a:gd name="T78" fmla="*/ 176 w 264"/>
                  <a:gd name="T79" fmla="*/ 120 h 136"/>
                  <a:gd name="T80" fmla="*/ 168 w 264"/>
                  <a:gd name="T81" fmla="*/ 112 h 136"/>
                  <a:gd name="T82" fmla="*/ 160 w 264"/>
                  <a:gd name="T83" fmla="*/ 104 h 136"/>
                  <a:gd name="T84" fmla="*/ 160 w 264"/>
                  <a:gd name="T85" fmla="*/ 104 h 136"/>
                  <a:gd name="T86" fmla="*/ 152 w 264"/>
                  <a:gd name="T87" fmla="*/ 88 h 136"/>
                  <a:gd name="T88" fmla="*/ 128 w 264"/>
                  <a:gd name="T89" fmla="*/ 96 h 136"/>
                  <a:gd name="T90" fmla="*/ 128 w 264"/>
                  <a:gd name="T91" fmla="*/ 96 h 136"/>
                  <a:gd name="T92" fmla="*/ 56 w 264"/>
                  <a:gd name="T93" fmla="*/ 112 h 136"/>
                  <a:gd name="T94" fmla="*/ 56 w 264"/>
                  <a:gd name="T95" fmla="*/ 120 h 136"/>
                  <a:gd name="T96" fmla="*/ 56 w 264"/>
                  <a:gd name="T97" fmla="*/ 112 h 136"/>
                  <a:gd name="T98" fmla="*/ 0 w 264"/>
                  <a:gd name="T99" fmla="*/ 128 h 1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64" h="136">
                    <a:moveTo>
                      <a:pt x="0" y="128"/>
                    </a:moveTo>
                    <a:lnTo>
                      <a:pt x="0" y="128"/>
                    </a:lnTo>
                    <a:lnTo>
                      <a:pt x="0" y="56"/>
                    </a:lnTo>
                    <a:lnTo>
                      <a:pt x="56" y="40"/>
                    </a:lnTo>
                    <a:lnTo>
                      <a:pt x="136" y="24"/>
                    </a:lnTo>
                    <a:lnTo>
                      <a:pt x="144" y="16"/>
                    </a:lnTo>
                    <a:lnTo>
                      <a:pt x="144" y="8"/>
                    </a:lnTo>
                    <a:lnTo>
                      <a:pt x="152" y="0"/>
                    </a:lnTo>
                    <a:lnTo>
                      <a:pt x="168" y="0"/>
                    </a:lnTo>
                    <a:lnTo>
                      <a:pt x="168" y="8"/>
                    </a:lnTo>
                    <a:lnTo>
                      <a:pt x="184" y="16"/>
                    </a:lnTo>
                    <a:lnTo>
                      <a:pt x="192" y="16"/>
                    </a:lnTo>
                    <a:lnTo>
                      <a:pt x="184" y="24"/>
                    </a:lnTo>
                    <a:lnTo>
                      <a:pt x="176" y="24"/>
                    </a:lnTo>
                    <a:lnTo>
                      <a:pt x="176" y="32"/>
                    </a:lnTo>
                    <a:lnTo>
                      <a:pt x="176" y="40"/>
                    </a:lnTo>
                    <a:lnTo>
                      <a:pt x="168" y="48"/>
                    </a:lnTo>
                    <a:lnTo>
                      <a:pt x="168" y="56"/>
                    </a:lnTo>
                    <a:lnTo>
                      <a:pt x="184" y="56"/>
                    </a:lnTo>
                    <a:lnTo>
                      <a:pt x="192" y="56"/>
                    </a:lnTo>
                    <a:lnTo>
                      <a:pt x="200" y="64"/>
                    </a:lnTo>
                    <a:lnTo>
                      <a:pt x="208" y="64"/>
                    </a:lnTo>
                    <a:lnTo>
                      <a:pt x="208" y="72"/>
                    </a:lnTo>
                    <a:lnTo>
                      <a:pt x="208" y="80"/>
                    </a:lnTo>
                    <a:lnTo>
                      <a:pt x="216" y="80"/>
                    </a:lnTo>
                    <a:lnTo>
                      <a:pt x="216" y="88"/>
                    </a:lnTo>
                    <a:lnTo>
                      <a:pt x="224" y="96"/>
                    </a:lnTo>
                    <a:lnTo>
                      <a:pt x="248" y="96"/>
                    </a:lnTo>
                    <a:lnTo>
                      <a:pt x="256" y="88"/>
                    </a:lnTo>
                    <a:lnTo>
                      <a:pt x="256" y="80"/>
                    </a:lnTo>
                    <a:lnTo>
                      <a:pt x="248" y="72"/>
                    </a:lnTo>
                    <a:lnTo>
                      <a:pt x="248" y="64"/>
                    </a:lnTo>
                    <a:lnTo>
                      <a:pt x="240" y="64"/>
                    </a:lnTo>
                    <a:lnTo>
                      <a:pt x="232" y="64"/>
                    </a:lnTo>
                    <a:lnTo>
                      <a:pt x="240" y="56"/>
                    </a:lnTo>
                    <a:lnTo>
                      <a:pt x="248" y="56"/>
                    </a:lnTo>
                    <a:lnTo>
                      <a:pt x="264" y="72"/>
                    </a:lnTo>
                    <a:lnTo>
                      <a:pt x="264" y="88"/>
                    </a:lnTo>
                    <a:lnTo>
                      <a:pt x="264" y="96"/>
                    </a:lnTo>
                    <a:lnTo>
                      <a:pt x="256" y="96"/>
                    </a:lnTo>
                    <a:lnTo>
                      <a:pt x="248" y="104"/>
                    </a:lnTo>
                    <a:lnTo>
                      <a:pt x="240" y="104"/>
                    </a:lnTo>
                    <a:lnTo>
                      <a:pt x="232" y="112"/>
                    </a:lnTo>
                    <a:lnTo>
                      <a:pt x="232" y="120"/>
                    </a:lnTo>
                    <a:lnTo>
                      <a:pt x="224" y="128"/>
                    </a:lnTo>
                    <a:lnTo>
                      <a:pt x="216" y="120"/>
                    </a:lnTo>
                    <a:lnTo>
                      <a:pt x="216" y="112"/>
                    </a:lnTo>
                    <a:lnTo>
                      <a:pt x="216" y="104"/>
                    </a:lnTo>
                    <a:lnTo>
                      <a:pt x="208" y="104"/>
                    </a:lnTo>
                    <a:lnTo>
                      <a:pt x="208" y="120"/>
                    </a:lnTo>
                    <a:lnTo>
                      <a:pt x="208" y="112"/>
                    </a:lnTo>
                    <a:lnTo>
                      <a:pt x="200" y="120"/>
                    </a:lnTo>
                    <a:lnTo>
                      <a:pt x="200" y="136"/>
                    </a:lnTo>
                    <a:lnTo>
                      <a:pt x="184" y="136"/>
                    </a:lnTo>
                    <a:lnTo>
                      <a:pt x="184" y="120"/>
                    </a:lnTo>
                    <a:lnTo>
                      <a:pt x="176" y="120"/>
                    </a:lnTo>
                    <a:lnTo>
                      <a:pt x="168" y="112"/>
                    </a:lnTo>
                    <a:lnTo>
                      <a:pt x="160" y="104"/>
                    </a:lnTo>
                    <a:lnTo>
                      <a:pt x="152" y="88"/>
                    </a:lnTo>
                    <a:lnTo>
                      <a:pt x="128" y="96"/>
                    </a:lnTo>
                    <a:lnTo>
                      <a:pt x="56" y="112"/>
                    </a:lnTo>
                    <a:lnTo>
                      <a:pt x="56" y="120"/>
                    </a:lnTo>
                    <a:lnTo>
                      <a:pt x="56" y="112"/>
                    </a:lnTo>
                    <a:lnTo>
                      <a:pt x="0" y="128"/>
                    </a:lnTo>
                    <a:close/>
                  </a:path>
                </a:pathLst>
              </a:custGeom>
              <a:pattFill prst="wdUpDiag">
                <a:fgClr>
                  <a:srgbClr val="C00000"/>
                </a:fgClr>
                <a:bgClr>
                  <a:srgbClr val="0066FF"/>
                </a:bgClr>
              </a:patt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2" name="Freeform 44"/>
              <p:cNvSpPr>
                <a:spLocks/>
              </p:cNvSpPr>
              <p:nvPr/>
            </p:nvSpPr>
            <p:spPr bwMode="auto">
              <a:xfrm>
                <a:off x="4668" y="1464"/>
                <a:ext cx="144" cy="136"/>
              </a:xfrm>
              <a:custGeom>
                <a:avLst/>
                <a:gdLst>
                  <a:gd name="T0" fmla="*/ 104 w 144"/>
                  <a:gd name="T1" fmla="*/ 88 h 136"/>
                  <a:gd name="T2" fmla="*/ 88 w 144"/>
                  <a:gd name="T3" fmla="*/ 96 h 136"/>
                  <a:gd name="T4" fmla="*/ 64 w 144"/>
                  <a:gd name="T5" fmla="*/ 96 h 136"/>
                  <a:gd name="T6" fmla="*/ 64 w 144"/>
                  <a:gd name="T7" fmla="*/ 96 h 136"/>
                  <a:gd name="T8" fmla="*/ 40 w 144"/>
                  <a:gd name="T9" fmla="*/ 112 h 136"/>
                  <a:gd name="T10" fmla="*/ 40 w 144"/>
                  <a:gd name="T11" fmla="*/ 112 h 136"/>
                  <a:gd name="T12" fmla="*/ 24 w 144"/>
                  <a:gd name="T13" fmla="*/ 136 h 136"/>
                  <a:gd name="T14" fmla="*/ 16 w 144"/>
                  <a:gd name="T15" fmla="*/ 136 h 136"/>
                  <a:gd name="T16" fmla="*/ 16 w 144"/>
                  <a:gd name="T17" fmla="*/ 136 h 136"/>
                  <a:gd name="T18" fmla="*/ 8 w 144"/>
                  <a:gd name="T19" fmla="*/ 128 h 136"/>
                  <a:gd name="T20" fmla="*/ 8 w 144"/>
                  <a:gd name="T21" fmla="*/ 128 h 136"/>
                  <a:gd name="T22" fmla="*/ 24 w 144"/>
                  <a:gd name="T23" fmla="*/ 112 h 136"/>
                  <a:gd name="T24" fmla="*/ 24 w 144"/>
                  <a:gd name="T25" fmla="*/ 112 h 136"/>
                  <a:gd name="T26" fmla="*/ 16 w 144"/>
                  <a:gd name="T27" fmla="*/ 104 h 136"/>
                  <a:gd name="T28" fmla="*/ 16 w 144"/>
                  <a:gd name="T29" fmla="*/ 104 h 136"/>
                  <a:gd name="T30" fmla="*/ 0 w 144"/>
                  <a:gd name="T31" fmla="*/ 32 h 136"/>
                  <a:gd name="T32" fmla="*/ 0 w 144"/>
                  <a:gd name="T33" fmla="*/ 32 h 136"/>
                  <a:gd name="T34" fmla="*/ 56 w 144"/>
                  <a:gd name="T35" fmla="*/ 16 h 136"/>
                  <a:gd name="T36" fmla="*/ 56 w 144"/>
                  <a:gd name="T37" fmla="*/ 16 h 136"/>
                  <a:gd name="T38" fmla="*/ 56 w 144"/>
                  <a:gd name="T39" fmla="*/ 24 h 136"/>
                  <a:gd name="T40" fmla="*/ 56 w 144"/>
                  <a:gd name="T41" fmla="*/ 24 h 136"/>
                  <a:gd name="T42" fmla="*/ 56 w 144"/>
                  <a:gd name="T43" fmla="*/ 16 h 136"/>
                  <a:gd name="T44" fmla="*/ 56 w 144"/>
                  <a:gd name="T45" fmla="*/ 16 h 136"/>
                  <a:gd name="T46" fmla="*/ 128 w 144"/>
                  <a:gd name="T47" fmla="*/ 0 h 136"/>
                  <a:gd name="T48" fmla="*/ 128 w 144"/>
                  <a:gd name="T49" fmla="*/ 0 h 136"/>
                  <a:gd name="T50" fmla="*/ 128 w 144"/>
                  <a:gd name="T51" fmla="*/ 0 h 136"/>
                  <a:gd name="T52" fmla="*/ 144 w 144"/>
                  <a:gd name="T53" fmla="*/ 56 h 136"/>
                  <a:gd name="T54" fmla="*/ 144 w 144"/>
                  <a:gd name="T55" fmla="*/ 56 h 136"/>
                  <a:gd name="T56" fmla="*/ 136 w 144"/>
                  <a:gd name="T57" fmla="*/ 64 h 136"/>
                  <a:gd name="T58" fmla="*/ 136 w 144"/>
                  <a:gd name="T59" fmla="*/ 64 h 136"/>
                  <a:gd name="T60" fmla="*/ 136 w 144"/>
                  <a:gd name="T61" fmla="*/ 72 h 136"/>
                  <a:gd name="T62" fmla="*/ 136 w 144"/>
                  <a:gd name="T63" fmla="*/ 72 h 136"/>
                  <a:gd name="T64" fmla="*/ 136 w 144"/>
                  <a:gd name="T65" fmla="*/ 72 h 136"/>
                  <a:gd name="T66" fmla="*/ 104 w 144"/>
                  <a:gd name="T67" fmla="*/ 88 h 1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44" h="136">
                    <a:moveTo>
                      <a:pt x="104" y="88"/>
                    </a:moveTo>
                    <a:lnTo>
                      <a:pt x="88" y="96"/>
                    </a:lnTo>
                    <a:lnTo>
                      <a:pt x="64" y="96"/>
                    </a:lnTo>
                    <a:lnTo>
                      <a:pt x="40" y="112"/>
                    </a:lnTo>
                    <a:lnTo>
                      <a:pt x="24" y="136"/>
                    </a:lnTo>
                    <a:lnTo>
                      <a:pt x="16" y="136"/>
                    </a:lnTo>
                    <a:lnTo>
                      <a:pt x="8" y="128"/>
                    </a:lnTo>
                    <a:lnTo>
                      <a:pt x="24" y="112"/>
                    </a:lnTo>
                    <a:lnTo>
                      <a:pt x="16" y="104"/>
                    </a:lnTo>
                    <a:lnTo>
                      <a:pt x="0" y="32"/>
                    </a:lnTo>
                    <a:lnTo>
                      <a:pt x="56" y="16"/>
                    </a:lnTo>
                    <a:lnTo>
                      <a:pt x="56" y="24"/>
                    </a:lnTo>
                    <a:lnTo>
                      <a:pt x="56" y="16"/>
                    </a:lnTo>
                    <a:lnTo>
                      <a:pt x="128" y="0"/>
                    </a:lnTo>
                    <a:lnTo>
                      <a:pt x="144" y="56"/>
                    </a:lnTo>
                    <a:lnTo>
                      <a:pt x="136" y="64"/>
                    </a:lnTo>
                    <a:lnTo>
                      <a:pt x="136" y="72"/>
                    </a:lnTo>
                    <a:lnTo>
                      <a:pt x="104" y="8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3" name="Freeform 45"/>
              <p:cNvSpPr>
                <a:spLocks/>
              </p:cNvSpPr>
              <p:nvPr/>
            </p:nvSpPr>
            <p:spPr bwMode="auto">
              <a:xfrm>
                <a:off x="4572" y="1584"/>
                <a:ext cx="104" cy="240"/>
              </a:xfrm>
              <a:custGeom>
                <a:avLst/>
                <a:gdLst>
                  <a:gd name="T0" fmla="*/ 24 w 104"/>
                  <a:gd name="T1" fmla="*/ 152 h 240"/>
                  <a:gd name="T2" fmla="*/ 40 w 104"/>
                  <a:gd name="T3" fmla="*/ 128 h 240"/>
                  <a:gd name="T4" fmla="*/ 48 w 104"/>
                  <a:gd name="T5" fmla="*/ 120 h 240"/>
                  <a:gd name="T6" fmla="*/ 48 w 104"/>
                  <a:gd name="T7" fmla="*/ 112 h 240"/>
                  <a:gd name="T8" fmla="*/ 0 w 104"/>
                  <a:gd name="T9" fmla="*/ 80 h 240"/>
                  <a:gd name="T10" fmla="*/ 8 w 104"/>
                  <a:gd name="T11" fmla="*/ 64 h 240"/>
                  <a:gd name="T12" fmla="*/ 8 w 104"/>
                  <a:gd name="T13" fmla="*/ 56 h 240"/>
                  <a:gd name="T14" fmla="*/ 0 w 104"/>
                  <a:gd name="T15" fmla="*/ 40 h 240"/>
                  <a:gd name="T16" fmla="*/ 16 w 104"/>
                  <a:gd name="T17" fmla="*/ 24 h 240"/>
                  <a:gd name="T18" fmla="*/ 24 w 104"/>
                  <a:gd name="T19" fmla="*/ 0 h 240"/>
                  <a:gd name="T20" fmla="*/ 96 w 104"/>
                  <a:gd name="T21" fmla="*/ 24 h 240"/>
                  <a:gd name="T22" fmla="*/ 96 w 104"/>
                  <a:gd name="T23" fmla="*/ 48 h 240"/>
                  <a:gd name="T24" fmla="*/ 88 w 104"/>
                  <a:gd name="T25" fmla="*/ 56 h 240"/>
                  <a:gd name="T26" fmla="*/ 88 w 104"/>
                  <a:gd name="T27" fmla="*/ 72 h 240"/>
                  <a:gd name="T28" fmla="*/ 80 w 104"/>
                  <a:gd name="T29" fmla="*/ 80 h 240"/>
                  <a:gd name="T30" fmla="*/ 96 w 104"/>
                  <a:gd name="T31" fmla="*/ 80 h 240"/>
                  <a:gd name="T32" fmla="*/ 96 w 104"/>
                  <a:gd name="T33" fmla="*/ 80 h 240"/>
                  <a:gd name="T34" fmla="*/ 96 w 104"/>
                  <a:gd name="T35" fmla="*/ 80 h 240"/>
                  <a:gd name="T36" fmla="*/ 104 w 104"/>
                  <a:gd name="T37" fmla="*/ 80 h 240"/>
                  <a:gd name="T38" fmla="*/ 104 w 104"/>
                  <a:gd name="T39" fmla="*/ 112 h 240"/>
                  <a:gd name="T40" fmla="*/ 104 w 104"/>
                  <a:gd name="T41" fmla="*/ 128 h 240"/>
                  <a:gd name="T42" fmla="*/ 104 w 104"/>
                  <a:gd name="T43" fmla="*/ 144 h 240"/>
                  <a:gd name="T44" fmla="*/ 104 w 104"/>
                  <a:gd name="T45" fmla="*/ 144 h 240"/>
                  <a:gd name="T46" fmla="*/ 104 w 104"/>
                  <a:gd name="T47" fmla="*/ 120 h 240"/>
                  <a:gd name="T48" fmla="*/ 96 w 104"/>
                  <a:gd name="T49" fmla="*/ 120 h 240"/>
                  <a:gd name="T50" fmla="*/ 96 w 104"/>
                  <a:gd name="T51" fmla="*/ 136 h 240"/>
                  <a:gd name="T52" fmla="*/ 96 w 104"/>
                  <a:gd name="T53" fmla="*/ 152 h 240"/>
                  <a:gd name="T54" fmla="*/ 96 w 104"/>
                  <a:gd name="T55" fmla="*/ 168 h 240"/>
                  <a:gd name="T56" fmla="*/ 88 w 104"/>
                  <a:gd name="T57" fmla="*/ 176 h 240"/>
                  <a:gd name="T58" fmla="*/ 88 w 104"/>
                  <a:gd name="T59" fmla="*/ 184 h 240"/>
                  <a:gd name="T60" fmla="*/ 80 w 104"/>
                  <a:gd name="T61" fmla="*/ 200 h 240"/>
                  <a:gd name="T62" fmla="*/ 80 w 104"/>
                  <a:gd name="T63" fmla="*/ 200 h 240"/>
                  <a:gd name="T64" fmla="*/ 72 w 104"/>
                  <a:gd name="T65" fmla="*/ 224 h 240"/>
                  <a:gd name="T66" fmla="*/ 64 w 104"/>
                  <a:gd name="T67" fmla="*/ 240 h 240"/>
                  <a:gd name="T68" fmla="*/ 56 w 104"/>
                  <a:gd name="T69" fmla="*/ 232 h 240"/>
                  <a:gd name="T70" fmla="*/ 56 w 104"/>
                  <a:gd name="T71" fmla="*/ 216 h 240"/>
                  <a:gd name="T72" fmla="*/ 48 w 104"/>
                  <a:gd name="T73" fmla="*/ 224 h 240"/>
                  <a:gd name="T74" fmla="*/ 40 w 104"/>
                  <a:gd name="T75" fmla="*/ 224 h 240"/>
                  <a:gd name="T76" fmla="*/ 32 w 104"/>
                  <a:gd name="T77" fmla="*/ 216 h 240"/>
                  <a:gd name="T78" fmla="*/ 24 w 104"/>
                  <a:gd name="T79" fmla="*/ 216 h 240"/>
                  <a:gd name="T80" fmla="*/ 8 w 104"/>
                  <a:gd name="T81" fmla="*/ 200 h 240"/>
                  <a:gd name="T82" fmla="*/ 8 w 104"/>
                  <a:gd name="T83" fmla="*/ 192 h 240"/>
                  <a:gd name="T84" fmla="*/ 0 w 104"/>
                  <a:gd name="T85" fmla="*/ 184 h 240"/>
                  <a:gd name="T86" fmla="*/ 8 w 104"/>
                  <a:gd name="T87" fmla="*/ 176 h 240"/>
                  <a:gd name="T88" fmla="*/ 8 w 104"/>
                  <a:gd name="T89" fmla="*/ 168 h 240"/>
                  <a:gd name="T90" fmla="*/ 8 w 104"/>
                  <a:gd name="T91" fmla="*/ 168 h 240"/>
                  <a:gd name="T92" fmla="*/ 8 w 104"/>
                  <a:gd name="T93" fmla="*/ 168 h 24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4" h="240">
                    <a:moveTo>
                      <a:pt x="24" y="152"/>
                    </a:moveTo>
                    <a:lnTo>
                      <a:pt x="24" y="152"/>
                    </a:lnTo>
                    <a:lnTo>
                      <a:pt x="24" y="144"/>
                    </a:lnTo>
                    <a:lnTo>
                      <a:pt x="40" y="128"/>
                    </a:lnTo>
                    <a:lnTo>
                      <a:pt x="48" y="120"/>
                    </a:lnTo>
                    <a:lnTo>
                      <a:pt x="48" y="112"/>
                    </a:lnTo>
                    <a:lnTo>
                      <a:pt x="16" y="88"/>
                    </a:lnTo>
                    <a:lnTo>
                      <a:pt x="0" y="80"/>
                    </a:lnTo>
                    <a:lnTo>
                      <a:pt x="0" y="64"/>
                    </a:lnTo>
                    <a:lnTo>
                      <a:pt x="8" y="64"/>
                    </a:lnTo>
                    <a:lnTo>
                      <a:pt x="8" y="56"/>
                    </a:lnTo>
                    <a:lnTo>
                      <a:pt x="0" y="40"/>
                    </a:lnTo>
                    <a:lnTo>
                      <a:pt x="16" y="24"/>
                    </a:lnTo>
                    <a:lnTo>
                      <a:pt x="16" y="8"/>
                    </a:lnTo>
                    <a:lnTo>
                      <a:pt x="24" y="0"/>
                    </a:lnTo>
                    <a:lnTo>
                      <a:pt x="96" y="24"/>
                    </a:lnTo>
                    <a:lnTo>
                      <a:pt x="96" y="48"/>
                    </a:lnTo>
                    <a:lnTo>
                      <a:pt x="88" y="56"/>
                    </a:lnTo>
                    <a:lnTo>
                      <a:pt x="88" y="64"/>
                    </a:lnTo>
                    <a:lnTo>
                      <a:pt x="88" y="72"/>
                    </a:lnTo>
                    <a:lnTo>
                      <a:pt x="80" y="80"/>
                    </a:lnTo>
                    <a:lnTo>
                      <a:pt x="96" y="80"/>
                    </a:lnTo>
                    <a:lnTo>
                      <a:pt x="96" y="72"/>
                    </a:lnTo>
                    <a:lnTo>
                      <a:pt x="104" y="80"/>
                    </a:lnTo>
                    <a:lnTo>
                      <a:pt x="104" y="104"/>
                    </a:lnTo>
                    <a:lnTo>
                      <a:pt x="104" y="112"/>
                    </a:lnTo>
                    <a:lnTo>
                      <a:pt x="104" y="120"/>
                    </a:lnTo>
                    <a:lnTo>
                      <a:pt x="104" y="128"/>
                    </a:lnTo>
                    <a:lnTo>
                      <a:pt x="104" y="144"/>
                    </a:lnTo>
                    <a:lnTo>
                      <a:pt x="104" y="128"/>
                    </a:lnTo>
                    <a:lnTo>
                      <a:pt x="104" y="120"/>
                    </a:lnTo>
                    <a:lnTo>
                      <a:pt x="96" y="120"/>
                    </a:lnTo>
                    <a:lnTo>
                      <a:pt x="96" y="128"/>
                    </a:lnTo>
                    <a:lnTo>
                      <a:pt x="96" y="136"/>
                    </a:lnTo>
                    <a:lnTo>
                      <a:pt x="96" y="152"/>
                    </a:lnTo>
                    <a:lnTo>
                      <a:pt x="104" y="160"/>
                    </a:lnTo>
                    <a:lnTo>
                      <a:pt x="96" y="168"/>
                    </a:lnTo>
                    <a:lnTo>
                      <a:pt x="88" y="176"/>
                    </a:lnTo>
                    <a:lnTo>
                      <a:pt x="88" y="184"/>
                    </a:lnTo>
                    <a:lnTo>
                      <a:pt x="80" y="200"/>
                    </a:lnTo>
                    <a:lnTo>
                      <a:pt x="80" y="208"/>
                    </a:lnTo>
                    <a:lnTo>
                      <a:pt x="72" y="224"/>
                    </a:lnTo>
                    <a:lnTo>
                      <a:pt x="72" y="232"/>
                    </a:lnTo>
                    <a:lnTo>
                      <a:pt x="64" y="240"/>
                    </a:lnTo>
                    <a:lnTo>
                      <a:pt x="56" y="240"/>
                    </a:lnTo>
                    <a:lnTo>
                      <a:pt x="56" y="232"/>
                    </a:lnTo>
                    <a:lnTo>
                      <a:pt x="64" y="224"/>
                    </a:lnTo>
                    <a:lnTo>
                      <a:pt x="56" y="216"/>
                    </a:lnTo>
                    <a:lnTo>
                      <a:pt x="48" y="224"/>
                    </a:lnTo>
                    <a:lnTo>
                      <a:pt x="40" y="224"/>
                    </a:lnTo>
                    <a:lnTo>
                      <a:pt x="32" y="216"/>
                    </a:lnTo>
                    <a:lnTo>
                      <a:pt x="24" y="216"/>
                    </a:lnTo>
                    <a:lnTo>
                      <a:pt x="16" y="208"/>
                    </a:lnTo>
                    <a:lnTo>
                      <a:pt x="8" y="200"/>
                    </a:lnTo>
                    <a:lnTo>
                      <a:pt x="8" y="192"/>
                    </a:lnTo>
                    <a:lnTo>
                      <a:pt x="0" y="192"/>
                    </a:lnTo>
                    <a:lnTo>
                      <a:pt x="0" y="184"/>
                    </a:lnTo>
                    <a:lnTo>
                      <a:pt x="0" y="176"/>
                    </a:lnTo>
                    <a:lnTo>
                      <a:pt x="8" y="176"/>
                    </a:lnTo>
                    <a:lnTo>
                      <a:pt x="8" y="168"/>
                    </a:lnTo>
                    <a:lnTo>
                      <a:pt x="24" y="15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4" name="Freeform 46"/>
              <p:cNvSpPr>
                <a:spLocks/>
              </p:cNvSpPr>
              <p:nvPr/>
            </p:nvSpPr>
            <p:spPr bwMode="auto">
              <a:xfrm>
                <a:off x="4556" y="1744"/>
                <a:ext cx="80" cy="144"/>
              </a:xfrm>
              <a:custGeom>
                <a:avLst/>
                <a:gdLst>
                  <a:gd name="T0" fmla="*/ 16 w 80"/>
                  <a:gd name="T1" fmla="*/ 16 h 144"/>
                  <a:gd name="T2" fmla="*/ 16 w 80"/>
                  <a:gd name="T3" fmla="*/ 24 h 144"/>
                  <a:gd name="T4" fmla="*/ 16 w 80"/>
                  <a:gd name="T5" fmla="*/ 24 h 144"/>
                  <a:gd name="T6" fmla="*/ 16 w 80"/>
                  <a:gd name="T7" fmla="*/ 32 h 144"/>
                  <a:gd name="T8" fmla="*/ 16 w 80"/>
                  <a:gd name="T9" fmla="*/ 40 h 144"/>
                  <a:gd name="T10" fmla="*/ 24 w 80"/>
                  <a:gd name="T11" fmla="*/ 56 h 144"/>
                  <a:gd name="T12" fmla="*/ 40 w 80"/>
                  <a:gd name="T13" fmla="*/ 56 h 144"/>
                  <a:gd name="T14" fmla="*/ 40 w 80"/>
                  <a:gd name="T15" fmla="*/ 72 h 144"/>
                  <a:gd name="T16" fmla="*/ 40 w 80"/>
                  <a:gd name="T17" fmla="*/ 72 h 144"/>
                  <a:gd name="T18" fmla="*/ 40 w 80"/>
                  <a:gd name="T19" fmla="*/ 72 h 144"/>
                  <a:gd name="T20" fmla="*/ 40 w 80"/>
                  <a:gd name="T21" fmla="*/ 80 h 144"/>
                  <a:gd name="T22" fmla="*/ 48 w 80"/>
                  <a:gd name="T23" fmla="*/ 88 h 144"/>
                  <a:gd name="T24" fmla="*/ 48 w 80"/>
                  <a:gd name="T25" fmla="*/ 88 h 144"/>
                  <a:gd name="T26" fmla="*/ 48 w 80"/>
                  <a:gd name="T27" fmla="*/ 96 h 144"/>
                  <a:gd name="T28" fmla="*/ 56 w 80"/>
                  <a:gd name="T29" fmla="*/ 96 h 144"/>
                  <a:gd name="T30" fmla="*/ 64 w 80"/>
                  <a:gd name="T31" fmla="*/ 104 h 144"/>
                  <a:gd name="T32" fmla="*/ 72 w 80"/>
                  <a:gd name="T33" fmla="*/ 104 h 144"/>
                  <a:gd name="T34" fmla="*/ 72 w 80"/>
                  <a:gd name="T35" fmla="*/ 104 h 144"/>
                  <a:gd name="T36" fmla="*/ 72 w 80"/>
                  <a:gd name="T37" fmla="*/ 104 h 144"/>
                  <a:gd name="T38" fmla="*/ 72 w 80"/>
                  <a:gd name="T39" fmla="*/ 112 h 144"/>
                  <a:gd name="T40" fmla="*/ 72 w 80"/>
                  <a:gd name="T41" fmla="*/ 112 h 144"/>
                  <a:gd name="T42" fmla="*/ 64 w 80"/>
                  <a:gd name="T43" fmla="*/ 112 h 144"/>
                  <a:gd name="T44" fmla="*/ 64 w 80"/>
                  <a:gd name="T45" fmla="*/ 112 h 144"/>
                  <a:gd name="T46" fmla="*/ 64 w 80"/>
                  <a:gd name="T47" fmla="*/ 120 h 144"/>
                  <a:gd name="T48" fmla="*/ 64 w 80"/>
                  <a:gd name="T49" fmla="*/ 120 h 144"/>
                  <a:gd name="T50" fmla="*/ 64 w 80"/>
                  <a:gd name="T51" fmla="*/ 120 h 144"/>
                  <a:gd name="T52" fmla="*/ 64 w 80"/>
                  <a:gd name="T53" fmla="*/ 120 h 144"/>
                  <a:gd name="T54" fmla="*/ 64 w 80"/>
                  <a:gd name="T55" fmla="*/ 120 h 144"/>
                  <a:gd name="T56" fmla="*/ 64 w 80"/>
                  <a:gd name="T57" fmla="*/ 128 h 144"/>
                  <a:gd name="T58" fmla="*/ 64 w 80"/>
                  <a:gd name="T59" fmla="*/ 128 h 144"/>
                  <a:gd name="T60" fmla="*/ 72 w 80"/>
                  <a:gd name="T61" fmla="*/ 120 h 144"/>
                  <a:gd name="T62" fmla="*/ 72 w 80"/>
                  <a:gd name="T63" fmla="*/ 120 h 144"/>
                  <a:gd name="T64" fmla="*/ 72 w 80"/>
                  <a:gd name="T65" fmla="*/ 120 h 144"/>
                  <a:gd name="T66" fmla="*/ 80 w 80"/>
                  <a:gd name="T67" fmla="*/ 120 h 144"/>
                  <a:gd name="T68" fmla="*/ 80 w 80"/>
                  <a:gd name="T69" fmla="*/ 120 h 144"/>
                  <a:gd name="T70" fmla="*/ 80 w 80"/>
                  <a:gd name="T71" fmla="*/ 128 h 144"/>
                  <a:gd name="T72" fmla="*/ 80 w 80"/>
                  <a:gd name="T73" fmla="*/ 128 h 144"/>
                  <a:gd name="T74" fmla="*/ 80 w 80"/>
                  <a:gd name="T75" fmla="*/ 136 h 144"/>
                  <a:gd name="T76" fmla="*/ 80 w 80"/>
                  <a:gd name="T77" fmla="*/ 136 h 144"/>
                  <a:gd name="T78" fmla="*/ 32 w 80"/>
                  <a:gd name="T79" fmla="*/ 144 h 144"/>
                  <a:gd name="T80" fmla="*/ 32 w 80"/>
                  <a:gd name="T81" fmla="*/ 144 h 144"/>
                  <a:gd name="T82" fmla="*/ 0 w 80"/>
                  <a:gd name="T83" fmla="*/ 16 h 144"/>
                  <a:gd name="T84" fmla="*/ 0 w 80"/>
                  <a:gd name="T85" fmla="*/ 24 h 144"/>
                  <a:gd name="T86" fmla="*/ 0 w 80"/>
                  <a:gd name="T87" fmla="*/ 0 h 144"/>
                  <a:gd name="T88" fmla="*/ 16 w 80"/>
                  <a:gd name="T89" fmla="*/ 0 h 144"/>
                  <a:gd name="T90" fmla="*/ 24 w 80"/>
                  <a:gd name="T91" fmla="*/ 8 h 144"/>
                  <a:gd name="T92" fmla="*/ 24 w 80"/>
                  <a:gd name="T93" fmla="*/ 8 h 144"/>
                  <a:gd name="T94" fmla="*/ 16 w 80"/>
                  <a:gd name="T95" fmla="*/ 8 h 144"/>
                  <a:gd name="T96" fmla="*/ 16 w 80"/>
                  <a:gd name="T97" fmla="*/ 16 h 14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0" h="144">
                    <a:moveTo>
                      <a:pt x="16" y="16"/>
                    </a:moveTo>
                    <a:lnTo>
                      <a:pt x="16" y="24"/>
                    </a:lnTo>
                    <a:lnTo>
                      <a:pt x="16" y="32"/>
                    </a:lnTo>
                    <a:lnTo>
                      <a:pt x="16" y="40"/>
                    </a:lnTo>
                    <a:lnTo>
                      <a:pt x="24" y="56"/>
                    </a:lnTo>
                    <a:lnTo>
                      <a:pt x="40" y="56"/>
                    </a:lnTo>
                    <a:lnTo>
                      <a:pt x="40" y="72"/>
                    </a:lnTo>
                    <a:lnTo>
                      <a:pt x="40" y="80"/>
                    </a:lnTo>
                    <a:lnTo>
                      <a:pt x="48" y="88"/>
                    </a:lnTo>
                    <a:lnTo>
                      <a:pt x="48" y="96"/>
                    </a:lnTo>
                    <a:lnTo>
                      <a:pt x="56" y="96"/>
                    </a:lnTo>
                    <a:lnTo>
                      <a:pt x="64" y="104"/>
                    </a:lnTo>
                    <a:lnTo>
                      <a:pt x="72" y="104"/>
                    </a:lnTo>
                    <a:lnTo>
                      <a:pt x="72" y="112"/>
                    </a:lnTo>
                    <a:lnTo>
                      <a:pt x="64" y="112"/>
                    </a:lnTo>
                    <a:lnTo>
                      <a:pt x="64" y="120"/>
                    </a:lnTo>
                    <a:lnTo>
                      <a:pt x="64" y="128"/>
                    </a:lnTo>
                    <a:lnTo>
                      <a:pt x="72" y="120"/>
                    </a:lnTo>
                    <a:lnTo>
                      <a:pt x="80" y="120"/>
                    </a:lnTo>
                    <a:lnTo>
                      <a:pt x="80" y="128"/>
                    </a:lnTo>
                    <a:lnTo>
                      <a:pt x="80" y="136"/>
                    </a:lnTo>
                    <a:lnTo>
                      <a:pt x="32" y="144"/>
                    </a:lnTo>
                    <a:lnTo>
                      <a:pt x="0" y="16"/>
                    </a:lnTo>
                    <a:lnTo>
                      <a:pt x="0" y="24"/>
                    </a:lnTo>
                    <a:lnTo>
                      <a:pt x="0" y="0"/>
                    </a:lnTo>
                    <a:lnTo>
                      <a:pt x="16" y="0"/>
                    </a:lnTo>
                    <a:lnTo>
                      <a:pt x="24" y="8"/>
                    </a:lnTo>
                    <a:lnTo>
                      <a:pt x="16" y="8"/>
                    </a:lnTo>
                    <a:lnTo>
                      <a:pt x="16" y="16"/>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5" name="Freeform 47"/>
              <p:cNvSpPr>
                <a:spLocks/>
              </p:cNvSpPr>
              <p:nvPr/>
            </p:nvSpPr>
            <p:spPr bwMode="auto">
              <a:xfrm>
                <a:off x="3476" y="2160"/>
                <a:ext cx="680" cy="240"/>
              </a:xfrm>
              <a:custGeom>
                <a:avLst/>
                <a:gdLst>
                  <a:gd name="T0" fmla="*/ 664 w 680"/>
                  <a:gd name="T1" fmla="*/ 0 h 240"/>
                  <a:gd name="T2" fmla="*/ 672 w 680"/>
                  <a:gd name="T3" fmla="*/ 0 h 240"/>
                  <a:gd name="T4" fmla="*/ 672 w 680"/>
                  <a:gd name="T5" fmla="*/ 16 h 240"/>
                  <a:gd name="T6" fmla="*/ 672 w 680"/>
                  <a:gd name="T7" fmla="*/ 32 h 240"/>
                  <a:gd name="T8" fmla="*/ 664 w 680"/>
                  <a:gd name="T9" fmla="*/ 32 h 240"/>
                  <a:gd name="T10" fmla="*/ 656 w 680"/>
                  <a:gd name="T11" fmla="*/ 56 h 240"/>
                  <a:gd name="T12" fmla="*/ 648 w 680"/>
                  <a:gd name="T13" fmla="*/ 56 h 240"/>
                  <a:gd name="T14" fmla="*/ 616 w 680"/>
                  <a:gd name="T15" fmla="*/ 80 h 240"/>
                  <a:gd name="T16" fmla="*/ 608 w 680"/>
                  <a:gd name="T17" fmla="*/ 72 h 240"/>
                  <a:gd name="T18" fmla="*/ 584 w 680"/>
                  <a:gd name="T19" fmla="*/ 96 h 240"/>
                  <a:gd name="T20" fmla="*/ 584 w 680"/>
                  <a:gd name="T21" fmla="*/ 104 h 240"/>
                  <a:gd name="T22" fmla="*/ 552 w 680"/>
                  <a:gd name="T23" fmla="*/ 120 h 240"/>
                  <a:gd name="T24" fmla="*/ 544 w 680"/>
                  <a:gd name="T25" fmla="*/ 128 h 240"/>
                  <a:gd name="T26" fmla="*/ 512 w 680"/>
                  <a:gd name="T27" fmla="*/ 144 h 240"/>
                  <a:gd name="T28" fmla="*/ 488 w 680"/>
                  <a:gd name="T29" fmla="*/ 168 h 240"/>
                  <a:gd name="T30" fmla="*/ 488 w 680"/>
                  <a:gd name="T31" fmla="*/ 200 h 240"/>
                  <a:gd name="T32" fmla="*/ 384 w 680"/>
                  <a:gd name="T33" fmla="*/ 208 h 240"/>
                  <a:gd name="T34" fmla="*/ 8 w 680"/>
                  <a:gd name="T35" fmla="*/ 240 h 240"/>
                  <a:gd name="T36" fmla="*/ 0 w 680"/>
                  <a:gd name="T37" fmla="*/ 240 h 240"/>
                  <a:gd name="T38" fmla="*/ 0 w 680"/>
                  <a:gd name="T39" fmla="*/ 240 h 240"/>
                  <a:gd name="T40" fmla="*/ 16 w 680"/>
                  <a:gd name="T41" fmla="*/ 232 h 240"/>
                  <a:gd name="T42" fmla="*/ 16 w 680"/>
                  <a:gd name="T43" fmla="*/ 216 h 240"/>
                  <a:gd name="T44" fmla="*/ 16 w 680"/>
                  <a:gd name="T45" fmla="*/ 208 h 240"/>
                  <a:gd name="T46" fmla="*/ 24 w 680"/>
                  <a:gd name="T47" fmla="*/ 184 h 240"/>
                  <a:gd name="T48" fmla="*/ 32 w 680"/>
                  <a:gd name="T49" fmla="*/ 168 h 240"/>
                  <a:gd name="T50" fmla="*/ 24 w 680"/>
                  <a:gd name="T51" fmla="*/ 168 h 240"/>
                  <a:gd name="T52" fmla="*/ 32 w 680"/>
                  <a:gd name="T53" fmla="*/ 160 h 240"/>
                  <a:gd name="T54" fmla="*/ 48 w 680"/>
                  <a:gd name="T55" fmla="*/ 144 h 240"/>
                  <a:gd name="T56" fmla="*/ 40 w 680"/>
                  <a:gd name="T57" fmla="*/ 136 h 240"/>
                  <a:gd name="T58" fmla="*/ 56 w 680"/>
                  <a:gd name="T59" fmla="*/ 120 h 240"/>
                  <a:gd name="T60" fmla="*/ 48 w 680"/>
                  <a:gd name="T61" fmla="*/ 120 h 240"/>
                  <a:gd name="T62" fmla="*/ 40 w 680"/>
                  <a:gd name="T63" fmla="*/ 112 h 240"/>
                  <a:gd name="T64" fmla="*/ 48 w 680"/>
                  <a:gd name="T65" fmla="*/ 112 h 240"/>
                  <a:gd name="T66" fmla="*/ 48 w 680"/>
                  <a:gd name="T67" fmla="*/ 104 h 240"/>
                  <a:gd name="T68" fmla="*/ 56 w 680"/>
                  <a:gd name="T69" fmla="*/ 80 h 240"/>
                  <a:gd name="T70" fmla="*/ 176 w 680"/>
                  <a:gd name="T71" fmla="*/ 72 h 240"/>
                  <a:gd name="T72" fmla="*/ 168 w 680"/>
                  <a:gd name="T73" fmla="*/ 56 h 240"/>
                  <a:gd name="T74" fmla="*/ 192 w 680"/>
                  <a:gd name="T75" fmla="*/ 56 h 240"/>
                  <a:gd name="T76" fmla="*/ 504 w 680"/>
                  <a:gd name="T77" fmla="*/ 32 h 240"/>
                  <a:gd name="T78" fmla="*/ 664 w 680"/>
                  <a:gd name="T79" fmla="*/ 0 h 24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80" h="240">
                    <a:moveTo>
                      <a:pt x="664" y="0"/>
                    </a:moveTo>
                    <a:lnTo>
                      <a:pt x="664" y="0"/>
                    </a:lnTo>
                    <a:lnTo>
                      <a:pt x="672" y="0"/>
                    </a:lnTo>
                    <a:lnTo>
                      <a:pt x="672" y="8"/>
                    </a:lnTo>
                    <a:lnTo>
                      <a:pt x="672" y="16"/>
                    </a:lnTo>
                    <a:lnTo>
                      <a:pt x="680" y="24"/>
                    </a:lnTo>
                    <a:lnTo>
                      <a:pt x="672" y="32"/>
                    </a:lnTo>
                    <a:lnTo>
                      <a:pt x="664" y="32"/>
                    </a:lnTo>
                    <a:lnTo>
                      <a:pt x="656" y="48"/>
                    </a:lnTo>
                    <a:lnTo>
                      <a:pt x="656" y="56"/>
                    </a:lnTo>
                    <a:lnTo>
                      <a:pt x="648" y="56"/>
                    </a:lnTo>
                    <a:lnTo>
                      <a:pt x="640" y="56"/>
                    </a:lnTo>
                    <a:lnTo>
                      <a:pt x="616" y="80"/>
                    </a:lnTo>
                    <a:lnTo>
                      <a:pt x="608" y="72"/>
                    </a:lnTo>
                    <a:lnTo>
                      <a:pt x="600" y="72"/>
                    </a:lnTo>
                    <a:lnTo>
                      <a:pt x="584" y="96"/>
                    </a:lnTo>
                    <a:lnTo>
                      <a:pt x="584" y="104"/>
                    </a:lnTo>
                    <a:lnTo>
                      <a:pt x="568" y="104"/>
                    </a:lnTo>
                    <a:lnTo>
                      <a:pt x="552" y="120"/>
                    </a:lnTo>
                    <a:lnTo>
                      <a:pt x="544" y="128"/>
                    </a:lnTo>
                    <a:lnTo>
                      <a:pt x="520" y="128"/>
                    </a:lnTo>
                    <a:lnTo>
                      <a:pt x="512" y="144"/>
                    </a:lnTo>
                    <a:lnTo>
                      <a:pt x="504" y="168"/>
                    </a:lnTo>
                    <a:lnTo>
                      <a:pt x="488" y="168"/>
                    </a:lnTo>
                    <a:lnTo>
                      <a:pt x="488" y="200"/>
                    </a:lnTo>
                    <a:lnTo>
                      <a:pt x="384" y="208"/>
                    </a:lnTo>
                    <a:lnTo>
                      <a:pt x="176" y="224"/>
                    </a:lnTo>
                    <a:lnTo>
                      <a:pt x="8" y="240"/>
                    </a:lnTo>
                    <a:lnTo>
                      <a:pt x="0" y="240"/>
                    </a:lnTo>
                    <a:lnTo>
                      <a:pt x="8" y="232"/>
                    </a:lnTo>
                    <a:lnTo>
                      <a:pt x="16" y="232"/>
                    </a:lnTo>
                    <a:lnTo>
                      <a:pt x="16" y="224"/>
                    </a:lnTo>
                    <a:lnTo>
                      <a:pt x="16" y="216"/>
                    </a:lnTo>
                    <a:lnTo>
                      <a:pt x="16" y="208"/>
                    </a:lnTo>
                    <a:lnTo>
                      <a:pt x="16" y="200"/>
                    </a:lnTo>
                    <a:lnTo>
                      <a:pt x="24" y="184"/>
                    </a:lnTo>
                    <a:lnTo>
                      <a:pt x="32" y="176"/>
                    </a:lnTo>
                    <a:lnTo>
                      <a:pt x="32" y="168"/>
                    </a:lnTo>
                    <a:lnTo>
                      <a:pt x="24" y="168"/>
                    </a:lnTo>
                    <a:lnTo>
                      <a:pt x="32" y="168"/>
                    </a:lnTo>
                    <a:lnTo>
                      <a:pt x="32" y="160"/>
                    </a:lnTo>
                    <a:lnTo>
                      <a:pt x="48" y="152"/>
                    </a:lnTo>
                    <a:lnTo>
                      <a:pt x="48" y="144"/>
                    </a:lnTo>
                    <a:lnTo>
                      <a:pt x="40" y="136"/>
                    </a:lnTo>
                    <a:lnTo>
                      <a:pt x="48" y="120"/>
                    </a:lnTo>
                    <a:lnTo>
                      <a:pt x="56" y="120"/>
                    </a:lnTo>
                    <a:lnTo>
                      <a:pt x="48" y="120"/>
                    </a:lnTo>
                    <a:lnTo>
                      <a:pt x="48" y="112"/>
                    </a:lnTo>
                    <a:lnTo>
                      <a:pt x="40" y="112"/>
                    </a:lnTo>
                    <a:lnTo>
                      <a:pt x="48" y="112"/>
                    </a:lnTo>
                    <a:lnTo>
                      <a:pt x="48" y="104"/>
                    </a:lnTo>
                    <a:lnTo>
                      <a:pt x="56" y="80"/>
                    </a:lnTo>
                    <a:lnTo>
                      <a:pt x="176" y="72"/>
                    </a:lnTo>
                    <a:lnTo>
                      <a:pt x="168" y="56"/>
                    </a:lnTo>
                    <a:lnTo>
                      <a:pt x="176" y="56"/>
                    </a:lnTo>
                    <a:lnTo>
                      <a:pt x="192" y="56"/>
                    </a:lnTo>
                    <a:lnTo>
                      <a:pt x="200" y="56"/>
                    </a:lnTo>
                    <a:lnTo>
                      <a:pt x="504" y="32"/>
                    </a:lnTo>
                    <a:lnTo>
                      <a:pt x="656" y="8"/>
                    </a:lnTo>
                    <a:lnTo>
                      <a:pt x="664" y="0"/>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6" name="Freeform 48"/>
              <p:cNvSpPr>
                <a:spLocks/>
              </p:cNvSpPr>
              <p:nvPr/>
            </p:nvSpPr>
            <p:spPr bwMode="auto">
              <a:xfrm>
                <a:off x="3380" y="2384"/>
                <a:ext cx="288" cy="496"/>
              </a:xfrm>
              <a:custGeom>
                <a:avLst/>
                <a:gdLst>
                  <a:gd name="T0" fmla="*/ 208 w 288"/>
                  <a:gd name="T1" fmla="*/ 480 h 496"/>
                  <a:gd name="T2" fmla="*/ 216 w 288"/>
                  <a:gd name="T3" fmla="*/ 488 h 496"/>
                  <a:gd name="T4" fmla="*/ 248 w 288"/>
                  <a:gd name="T5" fmla="*/ 480 h 496"/>
                  <a:gd name="T6" fmla="*/ 240 w 288"/>
                  <a:gd name="T7" fmla="*/ 472 h 496"/>
                  <a:gd name="T8" fmla="*/ 256 w 288"/>
                  <a:gd name="T9" fmla="*/ 480 h 496"/>
                  <a:gd name="T10" fmla="*/ 264 w 288"/>
                  <a:gd name="T11" fmla="*/ 480 h 496"/>
                  <a:gd name="T12" fmla="*/ 272 w 288"/>
                  <a:gd name="T13" fmla="*/ 472 h 496"/>
                  <a:gd name="T14" fmla="*/ 288 w 288"/>
                  <a:gd name="T15" fmla="*/ 472 h 496"/>
                  <a:gd name="T16" fmla="*/ 272 w 288"/>
                  <a:gd name="T17" fmla="*/ 0 h 496"/>
                  <a:gd name="T18" fmla="*/ 104 w 288"/>
                  <a:gd name="T19" fmla="*/ 16 h 496"/>
                  <a:gd name="T20" fmla="*/ 88 w 288"/>
                  <a:gd name="T21" fmla="*/ 40 h 496"/>
                  <a:gd name="T22" fmla="*/ 80 w 288"/>
                  <a:gd name="T23" fmla="*/ 48 h 496"/>
                  <a:gd name="T24" fmla="*/ 72 w 288"/>
                  <a:gd name="T25" fmla="*/ 80 h 496"/>
                  <a:gd name="T26" fmla="*/ 72 w 288"/>
                  <a:gd name="T27" fmla="*/ 80 h 496"/>
                  <a:gd name="T28" fmla="*/ 56 w 288"/>
                  <a:gd name="T29" fmla="*/ 104 h 496"/>
                  <a:gd name="T30" fmla="*/ 48 w 288"/>
                  <a:gd name="T31" fmla="*/ 112 h 496"/>
                  <a:gd name="T32" fmla="*/ 40 w 288"/>
                  <a:gd name="T33" fmla="*/ 120 h 496"/>
                  <a:gd name="T34" fmla="*/ 40 w 288"/>
                  <a:gd name="T35" fmla="*/ 136 h 496"/>
                  <a:gd name="T36" fmla="*/ 32 w 288"/>
                  <a:gd name="T37" fmla="*/ 144 h 496"/>
                  <a:gd name="T38" fmla="*/ 40 w 288"/>
                  <a:gd name="T39" fmla="*/ 152 h 496"/>
                  <a:gd name="T40" fmla="*/ 32 w 288"/>
                  <a:gd name="T41" fmla="*/ 160 h 496"/>
                  <a:gd name="T42" fmla="*/ 24 w 288"/>
                  <a:gd name="T43" fmla="*/ 168 h 496"/>
                  <a:gd name="T44" fmla="*/ 40 w 288"/>
                  <a:gd name="T45" fmla="*/ 200 h 496"/>
                  <a:gd name="T46" fmla="*/ 40 w 288"/>
                  <a:gd name="T47" fmla="*/ 208 h 496"/>
                  <a:gd name="T48" fmla="*/ 32 w 288"/>
                  <a:gd name="T49" fmla="*/ 224 h 496"/>
                  <a:gd name="T50" fmla="*/ 32 w 288"/>
                  <a:gd name="T51" fmla="*/ 232 h 496"/>
                  <a:gd name="T52" fmla="*/ 40 w 288"/>
                  <a:gd name="T53" fmla="*/ 232 h 496"/>
                  <a:gd name="T54" fmla="*/ 40 w 288"/>
                  <a:gd name="T55" fmla="*/ 248 h 496"/>
                  <a:gd name="T56" fmla="*/ 40 w 288"/>
                  <a:gd name="T57" fmla="*/ 256 h 496"/>
                  <a:gd name="T58" fmla="*/ 40 w 288"/>
                  <a:gd name="T59" fmla="*/ 264 h 496"/>
                  <a:gd name="T60" fmla="*/ 48 w 288"/>
                  <a:gd name="T61" fmla="*/ 272 h 496"/>
                  <a:gd name="T62" fmla="*/ 48 w 288"/>
                  <a:gd name="T63" fmla="*/ 280 h 496"/>
                  <a:gd name="T64" fmla="*/ 48 w 288"/>
                  <a:gd name="T65" fmla="*/ 280 h 496"/>
                  <a:gd name="T66" fmla="*/ 56 w 288"/>
                  <a:gd name="T67" fmla="*/ 288 h 496"/>
                  <a:gd name="T68" fmla="*/ 56 w 288"/>
                  <a:gd name="T69" fmla="*/ 304 h 496"/>
                  <a:gd name="T70" fmla="*/ 40 w 288"/>
                  <a:gd name="T71" fmla="*/ 312 h 496"/>
                  <a:gd name="T72" fmla="*/ 40 w 288"/>
                  <a:gd name="T73" fmla="*/ 320 h 496"/>
                  <a:gd name="T74" fmla="*/ 40 w 288"/>
                  <a:gd name="T75" fmla="*/ 344 h 496"/>
                  <a:gd name="T76" fmla="*/ 24 w 288"/>
                  <a:gd name="T77" fmla="*/ 360 h 496"/>
                  <a:gd name="T78" fmla="*/ 16 w 288"/>
                  <a:gd name="T79" fmla="*/ 368 h 496"/>
                  <a:gd name="T80" fmla="*/ 24 w 288"/>
                  <a:gd name="T81" fmla="*/ 368 h 496"/>
                  <a:gd name="T82" fmla="*/ 16 w 288"/>
                  <a:gd name="T83" fmla="*/ 384 h 496"/>
                  <a:gd name="T84" fmla="*/ 16 w 288"/>
                  <a:gd name="T85" fmla="*/ 392 h 496"/>
                  <a:gd name="T86" fmla="*/ 16 w 288"/>
                  <a:gd name="T87" fmla="*/ 400 h 496"/>
                  <a:gd name="T88" fmla="*/ 8 w 288"/>
                  <a:gd name="T89" fmla="*/ 416 h 496"/>
                  <a:gd name="T90" fmla="*/ 8 w 288"/>
                  <a:gd name="T91" fmla="*/ 424 h 496"/>
                  <a:gd name="T92" fmla="*/ 168 w 288"/>
                  <a:gd name="T93" fmla="*/ 416 h 496"/>
                  <a:gd name="T94" fmla="*/ 160 w 288"/>
                  <a:gd name="T95" fmla="*/ 448 h 496"/>
                  <a:gd name="T96" fmla="*/ 184 w 288"/>
                  <a:gd name="T97" fmla="*/ 488 h 496"/>
                  <a:gd name="T98" fmla="*/ 200 w 288"/>
                  <a:gd name="T99" fmla="*/ 496 h 49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88" h="496">
                    <a:moveTo>
                      <a:pt x="208" y="488"/>
                    </a:moveTo>
                    <a:lnTo>
                      <a:pt x="208" y="488"/>
                    </a:lnTo>
                    <a:lnTo>
                      <a:pt x="208" y="480"/>
                    </a:lnTo>
                    <a:lnTo>
                      <a:pt x="216" y="488"/>
                    </a:lnTo>
                    <a:lnTo>
                      <a:pt x="240" y="480"/>
                    </a:lnTo>
                    <a:lnTo>
                      <a:pt x="248" y="480"/>
                    </a:lnTo>
                    <a:lnTo>
                      <a:pt x="248" y="472"/>
                    </a:lnTo>
                    <a:lnTo>
                      <a:pt x="240" y="472"/>
                    </a:lnTo>
                    <a:lnTo>
                      <a:pt x="248" y="472"/>
                    </a:lnTo>
                    <a:lnTo>
                      <a:pt x="256" y="472"/>
                    </a:lnTo>
                    <a:lnTo>
                      <a:pt x="256" y="480"/>
                    </a:lnTo>
                    <a:lnTo>
                      <a:pt x="264" y="480"/>
                    </a:lnTo>
                    <a:lnTo>
                      <a:pt x="272" y="472"/>
                    </a:lnTo>
                    <a:lnTo>
                      <a:pt x="280" y="480"/>
                    </a:lnTo>
                    <a:lnTo>
                      <a:pt x="288" y="480"/>
                    </a:lnTo>
                    <a:lnTo>
                      <a:pt x="288" y="472"/>
                    </a:lnTo>
                    <a:lnTo>
                      <a:pt x="272" y="320"/>
                    </a:lnTo>
                    <a:lnTo>
                      <a:pt x="272" y="0"/>
                    </a:lnTo>
                    <a:lnTo>
                      <a:pt x="104" y="16"/>
                    </a:lnTo>
                    <a:lnTo>
                      <a:pt x="104" y="24"/>
                    </a:lnTo>
                    <a:lnTo>
                      <a:pt x="96" y="32"/>
                    </a:lnTo>
                    <a:lnTo>
                      <a:pt x="88" y="40"/>
                    </a:lnTo>
                    <a:lnTo>
                      <a:pt x="80" y="48"/>
                    </a:lnTo>
                    <a:lnTo>
                      <a:pt x="80" y="72"/>
                    </a:lnTo>
                    <a:lnTo>
                      <a:pt x="72" y="80"/>
                    </a:lnTo>
                    <a:lnTo>
                      <a:pt x="56" y="96"/>
                    </a:lnTo>
                    <a:lnTo>
                      <a:pt x="56" y="104"/>
                    </a:lnTo>
                    <a:lnTo>
                      <a:pt x="48" y="112"/>
                    </a:lnTo>
                    <a:lnTo>
                      <a:pt x="48" y="120"/>
                    </a:lnTo>
                    <a:lnTo>
                      <a:pt x="40" y="120"/>
                    </a:lnTo>
                    <a:lnTo>
                      <a:pt x="40" y="128"/>
                    </a:lnTo>
                    <a:lnTo>
                      <a:pt x="40" y="136"/>
                    </a:lnTo>
                    <a:lnTo>
                      <a:pt x="40" y="144"/>
                    </a:lnTo>
                    <a:lnTo>
                      <a:pt x="32" y="144"/>
                    </a:lnTo>
                    <a:lnTo>
                      <a:pt x="40" y="152"/>
                    </a:lnTo>
                    <a:lnTo>
                      <a:pt x="32" y="152"/>
                    </a:lnTo>
                    <a:lnTo>
                      <a:pt x="32" y="160"/>
                    </a:lnTo>
                    <a:lnTo>
                      <a:pt x="24" y="168"/>
                    </a:lnTo>
                    <a:lnTo>
                      <a:pt x="32" y="176"/>
                    </a:lnTo>
                    <a:lnTo>
                      <a:pt x="32" y="184"/>
                    </a:lnTo>
                    <a:lnTo>
                      <a:pt x="40" y="200"/>
                    </a:lnTo>
                    <a:lnTo>
                      <a:pt x="40" y="208"/>
                    </a:lnTo>
                    <a:lnTo>
                      <a:pt x="32" y="224"/>
                    </a:lnTo>
                    <a:lnTo>
                      <a:pt x="32" y="232"/>
                    </a:lnTo>
                    <a:lnTo>
                      <a:pt x="40" y="232"/>
                    </a:lnTo>
                    <a:lnTo>
                      <a:pt x="40" y="240"/>
                    </a:lnTo>
                    <a:lnTo>
                      <a:pt x="40" y="248"/>
                    </a:lnTo>
                    <a:lnTo>
                      <a:pt x="48" y="248"/>
                    </a:lnTo>
                    <a:lnTo>
                      <a:pt x="40" y="256"/>
                    </a:lnTo>
                    <a:lnTo>
                      <a:pt x="40" y="264"/>
                    </a:lnTo>
                    <a:lnTo>
                      <a:pt x="48" y="264"/>
                    </a:lnTo>
                    <a:lnTo>
                      <a:pt x="48" y="272"/>
                    </a:lnTo>
                    <a:lnTo>
                      <a:pt x="48" y="280"/>
                    </a:lnTo>
                    <a:lnTo>
                      <a:pt x="48" y="288"/>
                    </a:lnTo>
                    <a:lnTo>
                      <a:pt x="56" y="288"/>
                    </a:lnTo>
                    <a:lnTo>
                      <a:pt x="56" y="296"/>
                    </a:lnTo>
                    <a:lnTo>
                      <a:pt x="56" y="304"/>
                    </a:lnTo>
                    <a:lnTo>
                      <a:pt x="48" y="304"/>
                    </a:lnTo>
                    <a:lnTo>
                      <a:pt x="40" y="304"/>
                    </a:lnTo>
                    <a:lnTo>
                      <a:pt x="40" y="312"/>
                    </a:lnTo>
                    <a:lnTo>
                      <a:pt x="48" y="312"/>
                    </a:lnTo>
                    <a:lnTo>
                      <a:pt x="40" y="320"/>
                    </a:lnTo>
                    <a:lnTo>
                      <a:pt x="40" y="328"/>
                    </a:lnTo>
                    <a:lnTo>
                      <a:pt x="40" y="344"/>
                    </a:lnTo>
                    <a:lnTo>
                      <a:pt x="32" y="336"/>
                    </a:lnTo>
                    <a:lnTo>
                      <a:pt x="24" y="360"/>
                    </a:lnTo>
                    <a:lnTo>
                      <a:pt x="16" y="368"/>
                    </a:lnTo>
                    <a:lnTo>
                      <a:pt x="24" y="368"/>
                    </a:lnTo>
                    <a:lnTo>
                      <a:pt x="16" y="376"/>
                    </a:lnTo>
                    <a:lnTo>
                      <a:pt x="16" y="384"/>
                    </a:lnTo>
                    <a:lnTo>
                      <a:pt x="8" y="392"/>
                    </a:lnTo>
                    <a:lnTo>
                      <a:pt x="16" y="392"/>
                    </a:lnTo>
                    <a:lnTo>
                      <a:pt x="16" y="400"/>
                    </a:lnTo>
                    <a:lnTo>
                      <a:pt x="0" y="408"/>
                    </a:lnTo>
                    <a:lnTo>
                      <a:pt x="0" y="416"/>
                    </a:lnTo>
                    <a:lnTo>
                      <a:pt x="8" y="416"/>
                    </a:lnTo>
                    <a:lnTo>
                      <a:pt x="8" y="424"/>
                    </a:lnTo>
                    <a:lnTo>
                      <a:pt x="8" y="432"/>
                    </a:lnTo>
                    <a:lnTo>
                      <a:pt x="168" y="416"/>
                    </a:lnTo>
                    <a:lnTo>
                      <a:pt x="168" y="440"/>
                    </a:lnTo>
                    <a:lnTo>
                      <a:pt x="160" y="448"/>
                    </a:lnTo>
                    <a:lnTo>
                      <a:pt x="160" y="464"/>
                    </a:lnTo>
                    <a:lnTo>
                      <a:pt x="168" y="464"/>
                    </a:lnTo>
                    <a:lnTo>
                      <a:pt x="184" y="488"/>
                    </a:lnTo>
                    <a:lnTo>
                      <a:pt x="184" y="496"/>
                    </a:lnTo>
                    <a:lnTo>
                      <a:pt x="200" y="496"/>
                    </a:lnTo>
                    <a:lnTo>
                      <a:pt x="208" y="488"/>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7" name="Freeform 49"/>
              <p:cNvSpPr>
                <a:spLocks/>
              </p:cNvSpPr>
              <p:nvPr/>
            </p:nvSpPr>
            <p:spPr bwMode="auto">
              <a:xfrm>
                <a:off x="3652" y="2368"/>
                <a:ext cx="304" cy="504"/>
              </a:xfrm>
              <a:custGeom>
                <a:avLst/>
                <a:gdLst>
                  <a:gd name="T0" fmla="*/ 40 w 304"/>
                  <a:gd name="T1" fmla="*/ 496 h 504"/>
                  <a:gd name="T2" fmla="*/ 40 w 304"/>
                  <a:gd name="T3" fmla="*/ 496 h 504"/>
                  <a:gd name="T4" fmla="*/ 48 w 304"/>
                  <a:gd name="T5" fmla="*/ 488 h 504"/>
                  <a:gd name="T6" fmla="*/ 48 w 304"/>
                  <a:gd name="T7" fmla="*/ 488 h 504"/>
                  <a:gd name="T8" fmla="*/ 40 w 304"/>
                  <a:gd name="T9" fmla="*/ 480 h 504"/>
                  <a:gd name="T10" fmla="*/ 40 w 304"/>
                  <a:gd name="T11" fmla="*/ 480 h 504"/>
                  <a:gd name="T12" fmla="*/ 48 w 304"/>
                  <a:gd name="T13" fmla="*/ 448 h 504"/>
                  <a:gd name="T14" fmla="*/ 48 w 304"/>
                  <a:gd name="T15" fmla="*/ 448 h 504"/>
                  <a:gd name="T16" fmla="*/ 56 w 304"/>
                  <a:gd name="T17" fmla="*/ 448 h 504"/>
                  <a:gd name="T18" fmla="*/ 56 w 304"/>
                  <a:gd name="T19" fmla="*/ 448 h 504"/>
                  <a:gd name="T20" fmla="*/ 56 w 304"/>
                  <a:gd name="T21" fmla="*/ 480 h 504"/>
                  <a:gd name="T22" fmla="*/ 56 w 304"/>
                  <a:gd name="T23" fmla="*/ 480 h 504"/>
                  <a:gd name="T24" fmla="*/ 72 w 304"/>
                  <a:gd name="T25" fmla="*/ 496 h 504"/>
                  <a:gd name="T26" fmla="*/ 72 w 304"/>
                  <a:gd name="T27" fmla="*/ 496 h 504"/>
                  <a:gd name="T28" fmla="*/ 56 w 304"/>
                  <a:gd name="T29" fmla="*/ 504 h 504"/>
                  <a:gd name="T30" fmla="*/ 56 w 304"/>
                  <a:gd name="T31" fmla="*/ 504 h 504"/>
                  <a:gd name="T32" fmla="*/ 64 w 304"/>
                  <a:gd name="T33" fmla="*/ 504 h 504"/>
                  <a:gd name="T34" fmla="*/ 80 w 304"/>
                  <a:gd name="T35" fmla="*/ 496 h 504"/>
                  <a:gd name="T36" fmla="*/ 88 w 304"/>
                  <a:gd name="T37" fmla="*/ 496 h 504"/>
                  <a:gd name="T38" fmla="*/ 88 w 304"/>
                  <a:gd name="T39" fmla="*/ 496 h 504"/>
                  <a:gd name="T40" fmla="*/ 88 w 304"/>
                  <a:gd name="T41" fmla="*/ 488 h 504"/>
                  <a:gd name="T42" fmla="*/ 88 w 304"/>
                  <a:gd name="T43" fmla="*/ 488 h 504"/>
                  <a:gd name="T44" fmla="*/ 96 w 304"/>
                  <a:gd name="T45" fmla="*/ 480 h 504"/>
                  <a:gd name="T46" fmla="*/ 96 w 304"/>
                  <a:gd name="T47" fmla="*/ 480 h 504"/>
                  <a:gd name="T48" fmla="*/ 104 w 304"/>
                  <a:gd name="T49" fmla="*/ 472 h 504"/>
                  <a:gd name="T50" fmla="*/ 96 w 304"/>
                  <a:gd name="T51" fmla="*/ 464 h 504"/>
                  <a:gd name="T52" fmla="*/ 96 w 304"/>
                  <a:gd name="T53" fmla="*/ 464 h 504"/>
                  <a:gd name="T54" fmla="*/ 104 w 304"/>
                  <a:gd name="T55" fmla="*/ 464 h 504"/>
                  <a:gd name="T56" fmla="*/ 104 w 304"/>
                  <a:gd name="T57" fmla="*/ 448 h 504"/>
                  <a:gd name="T58" fmla="*/ 88 w 304"/>
                  <a:gd name="T59" fmla="*/ 440 h 504"/>
                  <a:gd name="T60" fmla="*/ 80 w 304"/>
                  <a:gd name="T61" fmla="*/ 440 h 504"/>
                  <a:gd name="T62" fmla="*/ 80 w 304"/>
                  <a:gd name="T63" fmla="*/ 440 h 504"/>
                  <a:gd name="T64" fmla="*/ 80 w 304"/>
                  <a:gd name="T65" fmla="*/ 424 h 504"/>
                  <a:gd name="T66" fmla="*/ 80 w 304"/>
                  <a:gd name="T67" fmla="*/ 424 h 504"/>
                  <a:gd name="T68" fmla="*/ 304 w 304"/>
                  <a:gd name="T69" fmla="*/ 400 h 504"/>
                  <a:gd name="T70" fmla="*/ 304 w 304"/>
                  <a:gd name="T71" fmla="*/ 400 h 504"/>
                  <a:gd name="T72" fmla="*/ 288 w 304"/>
                  <a:gd name="T73" fmla="*/ 368 h 504"/>
                  <a:gd name="T74" fmla="*/ 288 w 304"/>
                  <a:gd name="T75" fmla="*/ 368 h 504"/>
                  <a:gd name="T76" fmla="*/ 288 w 304"/>
                  <a:gd name="T77" fmla="*/ 360 h 504"/>
                  <a:gd name="T78" fmla="*/ 288 w 304"/>
                  <a:gd name="T79" fmla="*/ 344 h 504"/>
                  <a:gd name="T80" fmla="*/ 280 w 304"/>
                  <a:gd name="T81" fmla="*/ 336 h 504"/>
                  <a:gd name="T82" fmla="*/ 280 w 304"/>
                  <a:gd name="T83" fmla="*/ 312 h 504"/>
                  <a:gd name="T84" fmla="*/ 280 w 304"/>
                  <a:gd name="T85" fmla="*/ 304 h 504"/>
                  <a:gd name="T86" fmla="*/ 280 w 304"/>
                  <a:gd name="T87" fmla="*/ 280 h 504"/>
                  <a:gd name="T88" fmla="*/ 296 w 304"/>
                  <a:gd name="T89" fmla="*/ 272 h 504"/>
                  <a:gd name="T90" fmla="*/ 288 w 304"/>
                  <a:gd name="T91" fmla="*/ 264 h 504"/>
                  <a:gd name="T92" fmla="*/ 288 w 304"/>
                  <a:gd name="T93" fmla="*/ 248 h 504"/>
                  <a:gd name="T94" fmla="*/ 280 w 304"/>
                  <a:gd name="T95" fmla="*/ 240 h 504"/>
                  <a:gd name="T96" fmla="*/ 280 w 304"/>
                  <a:gd name="T97" fmla="*/ 240 h 504"/>
                  <a:gd name="T98" fmla="*/ 264 w 304"/>
                  <a:gd name="T99" fmla="*/ 208 h 504"/>
                  <a:gd name="T100" fmla="*/ 208 w 304"/>
                  <a:gd name="T101" fmla="*/ 0 h 504"/>
                  <a:gd name="T102" fmla="*/ 208 w 304"/>
                  <a:gd name="T103" fmla="*/ 0 h 504"/>
                  <a:gd name="T104" fmla="*/ 0 w 304"/>
                  <a:gd name="T105" fmla="*/ 16 h 504"/>
                  <a:gd name="T106" fmla="*/ 0 w 304"/>
                  <a:gd name="T107" fmla="*/ 16 h 504"/>
                  <a:gd name="T108" fmla="*/ 0 w 304"/>
                  <a:gd name="T109" fmla="*/ 336 h 504"/>
                  <a:gd name="T110" fmla="*/ 0 w 304"/>
                  <a:gd name="T111" fmla="*/ 336 h 504"/>
                  <a:gd name="T112" fmla="*/ 16 w 304"/>
                  <a:gd name="T113" fmla="*/ 488 h 504"/>
                  <a:gd name="T114" fmla="*/ 16 w 304"/>
                  <a:gd name="T115" fmla="*/ 488 h 504"/>
                  <a:gd name="T116" fmla="*/ 32 w 304"/>
                  <a:gd name="T117" fmla="*/ 488 h 504"/>
                  <a:gd name="T118" fmla="*/ 32 w 304"/>
                  <a:gd name="T119" fmla="*/ 488 h 504"/>
                  <a:gd name="T120" fmla="*/ 40 w 304"/>
                  <a:gd name="T121" fmla="*/ 496 h 50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04" h="504">
                    <a:moveTo>
                      <a:pt x="40" y="496"/>
                    </a:moveTo>
                    <a:lnTo>
                      <a:pt x="40" y="496"/>
                    </a:lnTo>
                    <a:lnTo>
                      <a:pt x="48" y="488"/>
                    </a:lnTo>
                    <a:lnTo>
                      <a:pt x="40" y="480"/>
                    </a:lnTo>
                    <a:lnTo>
                      <a:pt x="48" y="448"/>
                    </a:lnTo>
                    <a:lnTo>
                      <a:pt x="56" y="448"/>
                    </a:lnTo>
                    <a:lnTo>
                      <a:pt x="56" y="480"/>
                    </a:lnTo>
                    <a:lnTo>
                      <a:pt x="72" y="496"/>
                    </a:lnTo>
                    <a:lnTo>
                      <a:pt x="56" y="504"/>
                    </a:lnTo>
                    <a:lnTo>
                      <a:pt x="64" y="504"/>
                    </a:lnTo>
                    <a:lnTo>
                      <a:pt x="80" y="496"/>
                    </a:lnTo>
                    <a:lnTo>
                      <a:pt x="88" y="496"/>
                    </a:lnTo>
                    <a:lnTo>
                      <a:pt x="88" y="488"/>
                    </a:lnTo>
                    <a:lnTo>
                      <a:pt x="96" y="480"/>
                    </a:lnTo>
                    <a:lnTo>
                      <a:pt x="104" y="472"/>
                    </a:lnTo>
                    <a:lnTo>
                      <a:pt x="96" y="464"/>
                    </a:lnTo>
                    <a:lnTo>
                      <a:pt x="104" y="464"/>
                    </a:lnTo>
                    <a:lnTo>
                      <a:pt x="104" y="448"/>
                    </a:lnTo>
                    <a:lnTo>
                      <a:pt x="88" y="440"/>
                    </a:lnTo>
                    <a:lnTo>
                      <a:pt x="80" y="440"/>
                    </a:lnTo>
                    <a:lnTo>
                      <a:pt x="80" y="424"/>
                    </a:lnTo>
                    <a:lnTo>
                      <a:pt x="304" y="400"/>
                    </a:lnTo>
                    <a:lnTo>
                      <a:pt x="288" y="368"/>
                    </a:lnTo>
                    <a:lnTo>
                      <a:pt x="288" y="360"/>
                    </a:lnTo>
                    <a:lnTo>
                      <a:pt x="288" y="344"/>
                    </a:lnTo>
                    <a:lnTo>
                      <a:pt x="280" y="336"/>
                    </a:lnTo>
                    <a:lnTo>
                      <a:pt x="280" y="312"/>
                    </a:lnTo>
                    <a:lnTo>
                      <a:pt x="280" y="304"/>
                    </a:lnTo>
                    <a:lnTo>
                      <a:pt x="280" y="280"/>
                    </a:lnTo>
                    <a:lnTo>
                      <a:pt x="296" y="272"/>
                    </a:lnTo>
                    <a:lnTo>
                      <a:pt x="288" y="264"/>
                    </a:lnTo>
                    <a:lnTo>
                      <a:pt x="288" y="248"/>
                    </a:lnTo>
                    <a:lnTo>
                      <a:pt x="280" y="240"/>
                    </a:lnTo>
                    <a:lnTo>
                      <a:pt x="264" y="208"/>
                    </a:lnTo>
                    <a:lnTo>
                      <a:pt x="208" y="0"/>
                    </a:lnTo>
                    <a:lnTo>
                      <a:pt x="0" y="16"/>
                    </a:lnTo>
                    <a:lnTo>
                      <a:pt x="0" y="336"/>
                    </a:lnTo>
                    <a:lnTo>
                      <a:pt x="16" y="488"/>
                    </a:lnTo>
                    <a:lnTo>
                      <a:pt x="32" y="488"/>
                    </a:lnTo>
                    <a:lnTo>
                      <a:pt x="40" y="496"/>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8" name="Freeform 50"/>
              <p:cNvSpPr>
                <a:spLocks/>
              </p:cNvSpPr>
              <p:nvPr/>
            </p:nvSpPr>
            <p:spPr bwMode="auto">
              <a:xfrm>
                <a:off x="4044" y="2304"/>
                <a:ext cx="408" cy="304"/>
              </a:xfrm>
              <a:custGeom>
                <a:avLst/>
                <a:gdLst>
                  <a:gd name="T0" fmla="*/ 224 w 408"/>
                  <a:gd name="T1" fmla="*/ 280 h 304"/>
                  <a:gd name="T2" fmla="*/ 192 w 408"/>
                  <a:gd name="T3" fmla="*/ 248 h 304"/>
                  <a:gd name="T4" fmla="*/ 192 w 408"/>
                  <a:gd name="T5" fmla="*/ 224 h 304"/>
                  <a:gd name="T6" fmla="*/ 160 w 408"/>
                  <a:gd name="T7" fmla="*/ 208 h 304"/>
                  <a:gd name="T8" fmla="*/ 152 w 408"/>
                  <a:gd name="T9" fmla="*/ 200 h 304"/>
                  <a:gd name="T10" fmla="*/ 136 w 408"/>
                  <a:gd name="T11" fmla="*/ 176 h 304"/>
                  <a:gd name="T12" fmla="*/ 120 w 408"/>
                  <a:gd name="T13" fmla="*/ 168 h 304"/>
                  <a:gd name="T14" fmla="*/ 112 w 408"/>
                  <a:gd name="T15" fmla="*/ 160 h 304"/>
                  <a:gd name="T16" fmla="*/ 96 w 408"/>
                  <a:gd name="T17" fmla="*/ 144 h 304"/>
                  <a:gd name="T18" fmla="*/ 80 w 408"/>
                  <a:gd name="T19" fmla="*/ 144 h 304"/>
                  <a:gd name="T20" fmla="*/ 64 w 408"/>
                  <a:gd name="T21" fmla="*/ 120 h 304"/>
                  <a:gd name="T22" fmla="*/ 48 w 408"/>
                  <a:gd name="T23" fmla="*/ 88 h 304"/>
                  <a:gd name="T24" fmla="*/ 40 w 408"/>
                  <a:gd name="T25" fmla="*/ 88 h 304"/>
                  <a:gd name="T26" fmla="*/ 24 w 408"/>
                  <a:gd name="T27" fmla="*/ 80 h 304"/>
                  <a:gd name="T28" fmla="*/ 16 w 408"/>
                  <a:gd name="T29" fmla="*/ 80 h 304"/>
                  <a:gd name="T30" fmla="*/ 0 w 408"/>
                  <a:gd name="T31" fmla="*/ 56 h 304"/>
                  <a:gd name="T32" fmla="*/ 16 w 408"/>
                  <a:gd name="T33" fmla="*/ 40 h 304"/>
                  <a:gd name="T34" fmla="*/ 32 w 408"/>
                  <a:gd name="T35" fmla="*/ 32 h 304"/>
                  <a:gd name="T36" fmla="*/ 96 w 408"/>
                  <a:gd name="T37" fmla="*/ 8 h 304"/>
                  <a:gd name="T38" fmla="*/ 176 w 408"/>
                  <a:gd name="T39" fmla="*/ 0 h 304"/>
                  <a:gd name="T40" fmla="*/ 200 w 408"/>
                  <a:gd name="T41" fmla="*/ 8 h 304"/>
                  <a:gd name="T42" fmla="*/ 208 w 408"/>
                  <a:gd name="T43" fmla="*/ 24 h 304"/>
                  <a:gd name="T44" fmla="*/ 296 w 408"/>
                  <a:gd name="T45" fmla="*/ 16 h 304"/>
                  <a:gd name="T46" fmla="*/ 408 w 408"/>
                  <a:gd name="T47" fmla="*/ 88 h 304"/>
                  <a:gd name="T48" fmla="*/ 400 w 408"/>
                  <a:gd name="T49" fmla="*/ 96 h 304"/>
                  <a:gd name="T50" fmla="*/ 360 w 408"/>
                  <a:gd name="T51" fmla="*/ 152 h 304"/>
                  <a:gd name="T52" fmla="*/ 360 w 408"/>
                  <a:gd name="T53" fmla="*/ 152 h 304"/>
                  <a:gd name="T54" fmla="*/ 352 w 408"/>
                  <a:gd name="T55" fmla="*/ 152 h 304"/>
                  <a:gd name="T56" fmla="*/ 368 w 408"/>
                  <a:gd name="T57" fmla="*/ 168 h 304"/>
                  <a:gd name="T58" fmla="*/ 352 w 408"/>
                  <a:gd name="T59" fmla="*/ 184 h 304"/>
                  <a:gd name="T60" fmla="*/ 328 w 408"/>
                  <a:gd name="T61" fmla="*/ 208 h 304"/>
                  <a:gd name="T62" fmla="*/ 320 w 408"/>
                  <a:gd name="T63" fmla="*/ 216 h 304"/>
                  <a:gd name="T64" fmla="*/ 312 w 408"/>
                  <a:gd name="T65" fmla="*/ 216 h 304"/>
                  <a:gd name="T66" fmla="*/ 312 w 408"/>
                  <a:gd name="T67" fmla="*/ 224 h 304"/>
                  <a:gd name="T68" fmla="*/ 320 w 408"/>
                  <a:gd name="T69" fmla="*/ 224 h 304"/>
                  <a:gd name="T70" fmla="*/ 296 w 408"/>
                  <a:gd name="T71" fmla="*/ 240 h 304"/>
                  <a:gd name="T72" fmla="*/ 296 w 408"/>
                  <a:gd name="T73" fmla="*/ 232 h 304"/>
                  <a:gd name="T74" fmla="*/ 288 w 408"/>
                  <a:gd name="T75" fmla="*/ 240 h 304"/>
                  <a:gd name="T76" fmla="*/ 296 w 408"/>
                  <a:gd name="T77" fmla="*/ 248 h 304"/>
                  <a:gd name="T78" fmla="*/ 288 w 408"/>
                  <a:gd name="T79" fmla="*/ 256 h 304"/>
                  <a:gd name="T80" fmla="*/ 280 w 408"/>
                  <a:gd name="T81" fmla="*/ 256 h 304"/>
                  <a:gd name="T82" fmla="*/ 256 w 408"/>
                  <a:gd name="T83" fmla="*/ 256 h 304"/>
                  <a:gd name="T84" fmla="*/ 248 w 408"/>
                  <a:gd name="T85" fmla="*/ 256 h 304"/>
                  <a:gd name="T86" fmla="*/ 240 w 408"/>
                  <a:gd name="T87" fmla="*/ 272 h 304"/>
                  <a:gd name="T88" fmla="*/ 248 w 408"/>
                  <a:gd name="T89" fmla="*/ 280 h 304"/>
                  <a:gd name="T90" fmla="*/ 240 w 408"/>
                  <a:gd name="T91" fmla="*/ 304 h 304"/>
                  <a:gd name="T92" fmla="*/ 224 w 408"/>
                  <a:gd name="T93" fmla="*/ 304 h 30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08" h="304">
                    <a:moveTo>
                      <a:pt x="224" y="296"/>
                    </a:moveTo>
                    <a:lnTo>
                      <a:pt x="224" y="280"/>
                    </a:lnTo>
                    <a:lnTo>
                      <a:pt x="200" y="256"/>
                    </a:lnTo>
                    <a:lnTo>
                      <a:pt x="192" y="248"/>
                    </a:lnTo>
                    <a:lnTo>
                      <a:pt x="192" y="224"/>
                    </a:lnTo>
                    <a:lnTo>
                      <a:pt x="168" y="216"/>
                    </a:lnTo>
                    <a:lnTo>
                      <a:pt x="160" y="208"/>
                    </a:lnTo>
                    <a:lnTo>
                      <a:pt x="152" y="200"/>
                    </a:lnTo>
                    <a:lnTo>
                      <a:pt x="136" y="192"/>
                    </a:lnTo>
                    <a:lnTo>
                      <a:pt x="136" y="176"/>
                    </a:lnTo>
                    <a:lnTo>
                      <a:pt x="128" y="168"/>
                    </a:lnTo>
                    <a:lnTo>
                      <a:pt x="120" y="168"/>
                    </a:lnTo>
                    <a:lnTo>
                      <a:pt x="112" y="160"/>
                    </a:lnTo>
                    <a:lnTo>
                      <a:pt x="104" y="144"/>
                    </a:lnTo>
                    <a:lnTo>
                      <a:pt x="96" y="144"/>
                    </a:lnTo>
                    <a:lnTo>
                      <a:pt x="80" y="144"/>
                    </a:lnTo>
                    <a:lnTo>
                      <a:pt x="72" y="128"/>
                    </a:lnTo>
                    <a:lnTo>
                      <a:pt x="64" y="120"/>
                    </a:lnTo>
                    <a:lnTo>
                      <a:pt x="56" y="96"/>
                    </a:lnTo>
                    <a:lnTo>
                      <a:pt x="48" y="88"/>
                    </a:lnTo>
                    <a:lnTo>
                      <a:pt x="40" y="88"/>
                    </a:lnTo>
                    <a:lnTo>
                      <a:pt x="32" y="88"/>
                    </a:lnTo>
                    <a:lnTo>
                      <a:pt x="24" y="80"/>
                    </a:lnTo>
                    <a:lnTo>
                      <a:pt x="16" y="80"/>
                    </a:lnTo>
                    <a:lnTo>
                      <a:pt x="0" y="80"/>
                    </a:lnTo>
                    <a:lnTo>
                      <a:pt x="0" y="56"/>
                    </a:lnTo>
                    <a:lnTo>
                      <a:pt x="16" y="40"/>
                    </a:lnTo>
                    <a:lnTo>
                      <a:pt x="24" y="40"/>
                    </a:lnTo>
                    <a:lnTo>
                      <a:pt x="32" y="32"/>
                    </a:lnTo>
                    <a:lnTo>
                      <a:pt x="72" y="8"/>
                    </a:lnTo>
                    <a:lnTo>
                      <a:pt x="96" y="8"/>
                    </a:lnTo>
                    <a:lnTo>
                      <a:pt x="176" y="0"/>
                    </a:lnTo>
                    <a:lnTo>
                      <a:pt x="192" y="0"/>
                    </a:lnTo>
                    <a:lnTo>
                      <a:pt x="200" y="8"/>
                    </a:lnTo>
                    <a:lnTo>
                      <a:pt x="208" y="16"/>
                    </a:lnTo>
                    <a:lnTo>
                      <a:pt x="208" y="24"/>
                    </a:lnTo>
                    <a:lnTo>
                      <a:pt x="296" y="16"/>
                    </a:lnTo>
                    <a:lnTo>
                      <a:pt x="408" y="88"/>
                    </a:lnTo>
                    <a:lnTo>
                      <a:pt x="400" y="96"/>
                    </a:lnTo>
                    <a:lnTo>
                      <a:pt x="368" y="120"/>
                    </a:lnTo>
                    <a:lnTo>
                      <a:pt x="360" y="152"/>
                    </a:lnTo>
                    <a:lnTo>
                      <a:pt x="352" y="152"/>
                    </a:lnTo>
                    <a:lnTo>
                      <a:pt x="352" y="160"/>
                    </a:lnTo>
                    <a:lnTo>
                      <a:pt x="368" y="168"/>
                    </a:lnTo>
                    <a:lnTo>
                      <a:pt x="368" y="176"/>
                    </a:lnTo>
                    <a:lnTo>
                      <a:pt x="352" y="184"/>
                    </a:lnTo>
                    <a:lnTo>
                      <a:pt x="336" y="184"/>
                    </a:lnTo>
                    <a:lnTo>
                      <a:pt x="328" y="208"/>
                    </a:lnTo>
                    <a:lnTo>
                      <a:pt x="320" y="216"/>
                    </a:lnTo>
                    <a:lnTo>
                      <a:pt x="312" y="216"/>
                    </a:lnTo>
                    <a:lnTo>
                      <a:pt x="312" y="224"/>
                    </a:lnTo>
                    <a:lnTo>
                      <a:pt x="320" y="224"/>
                    </a:lnTo>
                    <a:lnTo>
                      <a:pt x="296" y="240"/>
                    </a:lnTo>
                    <a:lnTo>
                      <a:pt x="296" y="232"/>
                    </a:lnTo>
                    <a:lnTo>
                      <a:pt x="288" y="240"/>
                    </a:lnTo>
                    <a:lnTo>
                      <a:pt x="296" y="248"/>
                    </a:lnTo>
                    <a:lnTo>
                      <a:pt x="288" y="256"/>
                    </a:lnTo>
                    <a:lnTo>
                      <a:pt x="280" y="256"/>
                    </a:lnTo>
                    <a:lnTo>
                      <a:pt x="264" y="256"/>
                    </a:lnTo>
                    <a:lnTo>
                      <a:pt x="256" y="256"/>
                    </a:lnTo>
                    <a:lnTo>
                      <a:pt x="248" y="256"/>
                    </a:lnTo>
                    <a:lnTo>
                      <a:pt x="240" y="272"/>
                    </a:lnTo>
                    <a:lnTo>
                      <a:pt x="248" y="280"/>
                    </a:lnTo>
                    <a:lnTo>
                      <a:pt x="240" y="304"/>
                    </a:lnTo>
                    <a:lnTo>
                      <a:pt x="232" y="304"/>
                    </a:lnTo>
                    <a:lnTo>
                      <a:pt x="224" y="304"/>
                    </a:lnTo>
                    <a:lnTo>
                      <a:pt x="224" y="29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9" name="Freeform 51"/>
              <p:cNvSpPr>
                <a:spLocks/>
              </p:cNvSpPr>
              <p:nvPr/>
            </p:nvSpPr>
            <p:spPr bwMode="auto">
              <a:xfrm>
                <a:off x="3964" y="2088"/>
                <a:ext cx="680" cy="304"/>
              </a:xfrm>
              <a:custGeom>
                <a:avLst/>
                <a:gdLst>
                  <a:gd name="T0" fmla="*/ 528 w 680"/>
                  <a:gd name="T1" fmla="*/ 296 h 304"/>
                  <a:gd name="T2" fmla="*/ 536 w 680"/>
                  <a:gd name="T3" fmla="*/ 272 h 304"/>
                  <a:gd name="T4" fmla="*/ 536 w 680"/>
                  <a:gd name="T5" fmla="*/ 264 h 304"/>
                  <a:gd name="T6" fmla="*/ 568 w 680"/>
                  <a:gd name="T7" fmla="*/ 216 h 304"/>
                  <a:gd name="T8" fmla="*/ 576 w 680"/>
                  <a:gd name="T9" fmla="*/ 216 h 304"/>
                  <a:gd name="T10" fmla="*/ 616 w 680"/>
                  <a:gd name="T11" fmla="*/ 192 h 304"/>
                  <a:gd name="T12" fmla="*/ 624 w 680"/>
                  <a:gd name="T13" fmla="*/ 184 h 304"/>
                  <a:gd name="T14" fmla="*/ 632 w 680"/>
                  <a:gd name="T15" fmla="*/ 184 h 304"/>
                  <a:gd name="T16" fmla="*/ 648 w 680"/>
                  <a:gd name="T17" fmla="*/ 152 h 304"/>
                  <a:gd name="T18" fmla="*/ 640 w 680"/>
                  <a:gd name="T19" fmla="*/ 160 h 304"/>
                  <a:gd name="T20" fmla="*/ 632 w 680"/>
                  <a:gd name="T21" fmla="*/ 152 h 304"/>
                  <a:gd name="T22" fmla="*/ 608 w 680"/>
                  <a:gd name="T23" fmla="*/ 176 h 304"/>
                  <a:gd name="T24" fmla="*/ 592 w 680"/>
                  <a:gd name="T25" fmla="*/ 160 h 304"/>
                  <a:gd name="T26" fmla="*/ 616 w 680"/>
                  <a:gd name="T27" fmla="*/ 168 h 304"/>
                  <a:gd name="T28" fmla="*/ 616 w 680"/>
                  <a:gd name="T29" fmla="*/ 144 h 304"/>
                  <a:gd name="T30" fmla="*/ 624 w 680"/>
                  <a:gd name="T31" fmla="*/ 144 h 304"/>
                  <a:gd name="T32" fmla="*/ 584 w 680"/>
                  <a:gd name="T33" fmla="*/ 120 h 304"/>
                  <a:gd name="T34" fmla="*/ 608 w 680"/>
                  <a:gd name="T35" fmla="*/ 120 h 304"/>
                  <a:gd name="T36" fmla="*/ 616 w 680"/>
                  <a:gd name="T37" fmla="*/ 112 h 304"/>
                  <a:gd name="T38" fmla="*/ 624 w 680"/>
                  <a:gd name="T39" fmla="*/ 120 h 304"/>
                  <a:gd name="T40" fmla="*/ 632 w 680"/>
                  <a:gd name="T41" fmla="*/ 112 h 304"/>
                  <a:gd name="T42" fmla="*/ 672 w 680"/>
                  <a:gd name="T43" fmla="*/ 88 h 304"/>
                  <a:gd name="T44" fmla="*/ 680 w 680"/>
                  <a:gd name="T45" fmla="*/ 80 h 304"/>
                  <a:gd name="T46" fmla="*/ 672 w 680"/>
                  <a:gd name="T47" fmla="*/ 56 h 304"/>
                  <a:gd name="T48" fmla="*/ 656 w 680"/>
                  <a:gd name="T49" fmla="*/ 72 h 304"/>
                  <a:gd name="T50" fmla="*/ 656 w 680"/>
                  <a:gd name="T51" fmla="*/ 72 h 304"/>
                  <a:gd name="T52" fmla="*/ 632 w 680"/>
                  <a:gd name="T53" fmla="*/ 56 h 304"/>
                  <a:gd name="T54" fmla="*/ 600 w 680"/>
                  <a:gd name="T55" fmla="*/ 72 h 304"/>
                  <a:gd name="T56" fmla="*/ 584 w 680"/>
                  <a:gd name="T57" fmla="*/ 72 h 304"/>
                  <a:gd name="T58" fmla="*/ 592 w 680"/>
                  <a:gd name="T59" fmla="*/ 48 h 304"/>
                  <a:gd name="T60" fmla="*/ 600 w 680"/>
                  <a:gd name="T61" fmla="*/ 56 h 304"/>
                  <a:gd name="T62" fmla="*/ 624 w 680"/>
                  <a:gd name="T63" fmla="*/ 48 h 304"/>
                  <a:gd name="T64" fmla="*/ 608 w 680"/>
                  <a:gd name="T65" fmla="*/ 40 h 304"/>
                  <a:gd name="T66" fmla="*/ 632 w 680"/>
                  <a:gd name="T67" fmla="*/ 48 h 304"/>
                  <a:gd name="T68" fmla="*/ 640 w 680"/>
                  <a:gd name="T69" fmla="*/ 32 h 304"/>
                  <a:gd name="T70" fmla="*/ 640 w 680"/>
                  <a:gd name="T71" fmla="*/ 32 h 304"/>
                  <a:gd name="T72" fmla="*/ 656 w 680"/>
                  <a:gd name="T73" fmla="*/ 32 h 304"/>
                  <a:gd name="T74" fmla="*/ 656 w 680"/>
                  <a:gd name="T75" fmla="*/ 32 h 304"/>
                  <a:gd name="T76" fmla="*/ 640 w 680"/>
                  <a:gd name="T77" fmla="*/ 8 h 304"/>
                  <a:gd name="T78" fmla="*/ 520 w 680"/>
                  <a:gd name="T79" fmla="*/ 24 h 304"/>
                  <a:gd name="T80" fmla="*/ 184 w 680"/>
                  <a:gd name="T81" fmla="*/ 72 h 304"/>
                  <a:gd name="T82" fmla="*/ 184 w 680"/>
                  <a:gd name="T83" fmla="*/ 104 h 304"/>
                  <a:gd name="T84" fmla="*/ 168 w 680"/>
                  <a:gd name="T85" fmla="*/ 128 h 304"/>
                  <a:gd name="T86" fmla="*/ 128 w 680"/>
                  <a:gd name="T87" fmla="*/ 152 h 304"/>
                  <a:gd name="T88" fmla="*/ 96 w 680"/>
                  <a:gd name="T89" fmla="*/ 168 h 304"/>
                  <a:gd name="T90" fmla="*/ 64 w 680"/>
                  <a:gd name="T91" fmla="*/ 192 h 304"/>
                  <a:gd name="T92" fmla="*/ 24 w 680"/>
                  <a:gd name="T93" fmla="*/ 216 h 304"/>
                  <a:gd name="T94" fmla="*/ 0 w 680"/>
                  <a:gd name="T95" fmla="*/ 272 h 304"/>
                  <a:gd name="T96" fmla="*/ 112 w 680"/>
                  <a:gd name="T97" fmla="*/ 248 h 304"/>
                  <a:gd name="T98" fmla="*/ 256 w 680"/>
                  <a:gd name="T99" fmla="*/ 216 h 304"/>
                  <a:gd name="T100" fmla="*/ 288 w 680"/>
                  <a:gd name="T101" fmla="*/ 240 h 304"/>
                  <a:gd name="T102" fmla="*/ 488 w 680"/>
                  <a:gd name="T103" fmla="*/ 304 h 30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80" h="304">
                    <a:moveTo>
                      <a:pt x="496" y="296"/>
                    </a:moveTo>
                    <a:lnTo>
                      <a:pt x="512" y="288"/>
                    </a:lnTo>
                    <a:lnTo>
                      <a:pt x="528" y="288"/>
                    </a:lnTo>
                    <a:lnTo>
                      <a:pt x="528" y="296"/>
                    </a:lnTo>
                    <a:lnTo>
                      <a:pt x="528" y="272"/>
                    </a:lnTo>
                    <a:lnTo>
                      <a:pt x="536" y="272"/>
                    </a:lnTo>
                    <a:lnTo>
                      <a:pt x="536" y="288"/>
                    </a:lnTo>
                    <a:lnTo>
                      <a:pt x="536" y="264"/>
                    </a:lnTo>
                    <a:lnTo>
                      <a:pt x="560" y="232"/>
                    </a:lnTo>
                    <a:lnTo>
                      <a:pt x="568" y="224"/>
                    </a:lnTo>
                    <a:lnTo>
                      <a:pt x="568" y="216"/>
                    </a:lnTo>
                    <a:lnTo>
                      <a:pt x="576" y="216"/>
                    </a:lnTo>
                    <a:lnTo>
                      <a:pt x="584" y="208"/>
                    </a:lnTo>
                    <a:lnTo>
                      <a:pt x="600" y="192"/>
                    </a:lnTo>
                    <a:lnTo>
                      <a:pt x="616" y="192"/>
                    </a:lnTo>
                    <a:lnTo>
                      <a:pt x="616" y="184"/>
                    </a:lnTo>
                    <a:lnTo>
                      <a:pt x="624" y="184"/>
                    </a:lnTo>
                    <a:lnTo>
                      <a:pt x="632" y="184"/>
                    </a:lnTo>
                    <a:lnTo>
                      <a:pt x="648" y="168"/>
                    </a:lnTo>
                    <a:lnTo>
                      <a:pt x="648" y="160"/>
                    </a:lnTo>
                    <a:lnTo>
                      <a:pt x="648" y="152"/>
                    </a:lnTo>
                    <a:lnTo>
                      <a:pt x="640" y="160"/>
                    </a:lnTo>
                    <a:lnTo>
                      <a:pt x="640" y="152"/>
                    </a:lnTo>
                    <a:lnTo>
                      <a:pt x="632" y="152"/>
                    </a:lnTo>
                    <a:lnTo>
                      <a:pt x="632" y="160"/>
                    </a:lnTo>
                    <a:lnTo>
                      <a:pt x="624" y="160"/>
                    </a:lnTo>
                    <a:lnTo>
                      <a:pt x="608" y="176"/>
                    </a:lnTo>
                    <a:lnTo>
                      <a:pt x="600" y="168"/>
                    </a:lnTo>
                    <a:lnTo>
                      <a:pt x="592" y="160"/>
                    </a:lnTo>
                    <a:lnTo>
                      <a:pt x="600" y="160"/>
                    </a:lnTo>
                    <a:lnTo>
                      <a:pt x="600" y="168"/>
                    </a:lnTo>
                    <a:lnTo>
                      <a:pt x="616" y="168"/>
                    </a:lnTo>
                    <a:lnTo>
                      <a:pt x="624" y="152"/>
                    </a:lnTo>
                    <a:lnTo>
                      <a:pt x="616" y="144"/>
                    </a:lnTo>
                    <a:lnTo>
                      <a:pt x="624" y="144"/>
                    </a:lnTo>
                    <a:lnTo>
                      <a:pt x="624" y="136"/>
                    </a:lnTo>
                    <a:lnTo>
                      <a:pt x="624" y="128"/>
                    </a:lnTo>
                    <a:lnTo>
                      <a:pt x="584" y="120"/>
                    </a:lnTo>
                    <a:lnTo>
                      <a:pt x="592" y="120"/>
                    </a:lnTo>
                    <a:lnTo>
                      <a:pt x="600" y="120"/>
                    </a:lnTo>
                    <a:lnTo>
                      <a:pt x="608" y="120"/>
                    </a:lnTo>
                    <a:lnTo>
                      <a:pt x="608" y="112"/>
                    </a:lnTo>
                    <a:lnTo>
                      <a:pt x="616" y="112"/>
                    </a:lnTo>
                    <a:lnTo>
                      <a:pt x="624" y="120"/>
                    </a:lnTo>
                    <a:lnTo>
                      <a:pt x="624" y="112"/>
                    </a:lnTo>
                    <a:lnTo>
                      <a:pt x="632" y="112"/>
                    </a:lnTo>
                    <a:lnTo>
                      <a:pt x="640" y="120"/>
                    </a:lnTo>
                    <a:lnTo>
                      <a:pt x="656" y="120"/>
                    </a:lnTo>
                    <a:lnTo>
                      <a:pt x="664" y="104"/>
                    </a:lnTo>
                    <a:lnTo>
                      <a:pt x="672" y="88"/>
                    </a:lnTo>
                    <a:lnTo>
                      <a:pt x="680" y="80"/>
                    </a:lnTo>
                    <a:lnTo>
                      <a:pt x="680" y="72"/>
                    </a:lnTo>
                    <a:lnTo>
                      <a:pt x="672" y="56"/>
                    </a:lnTo>
                    <a:lnTo>
                      <a:pt x="664" y="56"/>
                    </a:lnTo>
                    <a:lnTo>
                      <a:pt x="656" y="64"/>
                    </a:lnTo>
                    <a:lnTo>
                      <a:pt x="656" y="72"/>
                    </a:lnTo>
                    <a:lnTo>
                      <a:pt x="656" y="80"/>
                    </a:lnTo>
                    <a:lnTo>
                      <a:pt x="656" y="88"/>
                    </a:lnTo>
                    <a:lnTo>
                      <a:pt x="656" y="72"/>
                    </a:lnTo>
                    <a:lnTo>
                      <a:pt x="648" y="64"/>
                    </a:lnTo>
                    <a:lnTo>
                      <a:pt x="648" y="56"/>
                    </a:lnTo>
                    <a:lnTo>
                      <a:pt x="640" y="56"/>
                    </a:lnTo>
                    <a:lnTo>
                      <a:pt x="632" y="56"/>
                    </a:lnTo>
                    <a:lnTo>
                      <a:pt x="632" y="64"/>
                    </a:lnTo>
                    <a:lnTo>
                      <a:pt x="616" y="64"/>
                    </a:lnTo>
                    <a:lnTo>
                      <a:pt x="600" y="72"/>
                    </a:lnTo>
                    <a:lnTo>
                      <a:pt x="592" y="80"/>
                    </a:lnTo>
                    <a:lnTo>
                      <a:pt x="584" y="80"/>
                    </a:lnTo>
                    <a:lnTo>
                      <a:pt x="584" y="72"/>
                    </a:lnTo>
                    <a:lnTo>
                      <a:pt x="592" y="72"/>
                    </a:lnTo>
                    <a:lnTo>
                      <a:pt x="592" y="64"/>
                    </a:lnTo>
                    <a:lnTo>
                      <a:pt x="592" y="48"/>
                    </a:lnTo>
                    <a:lnTo>
                      <a:pt x="600" y="56"/>
                    </a:lnTo>
                    <a:lnTo>
                      <a:pt x="608" y="64"/>
                    </a:lnTo>
                    <a:lnTo>
                      <a:pt x="616" y="56"/>
                    </a:lnTo>
                    <a:lnTo>
                      <a:pt x="624" y="48"/>
                    </a:lnTo>
                    <a:lnTo>
                      <a:pt x="616" y="48"/>
                    </a:lnTo>
                    <a:lnTo>
                      <a:pt x="608" y="40"/>
                    </a:lnTo>
                    <a:lnTo>
                      <a:pt x="616" y="40"/>
                    </a:lnTo>
                    <a:lnTo>
                      <a:pt x="624" y="40"/>
                    </a:lnTo>
                    <a:lnTo>
                      <a:pt x="632" y="48"/>
                    </a:lnTo>
                    <a:lnTo>
                      <a:pt x="640" y="40"/>
                    </a:lnTo>
                    <a:lnTo>
                      <a:pt x="640" y="32"/>
                    </a:lnTo>
                    <a:lnTo>
                      <a:pt x="632" y="32"/>
                    </a:lnTo>
                    <a:lnTo>
                      <a:pt x="632" y="24"/>
                    </a:lnTo>
                    <a:lnTo>
                      <a:pt x="640" y="32"/>
                    </a:lnTo>
                    <a:lnTo>
                      <a:pt x="648" y="32"/>
                    </a:lnTo>
                    <a:lnTo>
                      <a:pt x="656" y="32"/>
                    </a:lnTo>
                    <a:lnTo>
                      <a:pt x="664" y="40"/>
                    </a:lnTo>
                    <a:lnTo>
                      <a:pt x="656" y="32"/>
                    </a:lnTo>
                    <a:lnTo>
                      <a:pt x="656" y="24"/>
                    </a:lnTo>
                    <a:lnTo>
                      <a:pt x="648" y="8"/>
                    </a:lnTo>
                    <a:lnTo>
                      <a:pt x="640" y="8"/>
                    </a:lnTo>
                    <a:lnTo>
                      <a:pt x="632" y="0"/>
                    </a:lnTo>
                    <a:lnTo>
                      <a:pt x="520" y="24"/>
                    </a:lnTo>
                    <a:lnTo>
                      <a:pt x="320" y="64"/>
                    </a:lnTo>
                    <a:lnTo>
                      <a:pt x="192" y="72"/>
                    </a:lnTo>
                    <a:lnTo>
                      <a:pt x="184" y="72"/>
                    </a:lnTo>
                    <a:lnTo>
                      <a:pt x="184" y="80"/>
                    </a:lnTo>
                    <a:lnTo>
                      <a:pt x="184" y="88"/>
                    </a:lnTo>
                    <a:lnTo>
                      <a:pt x="192" y="96"/>
                    </a:lnTo>
                    <a:lnTo>
                      <a:pt x="184" y="104"/>
                    </a:lnTo>
                    <a:lnTo>
                      <a:pt x="176" y="104"/>
                    </a:lnTo>
                    <a:lnTo>
                      <a:pt x="168" y="120"/>
                    </a:lnTo>
                    <a:lnTo>
                      <a:pt x="168" y="128"/>
                    </a:lnTo>
                    <a:lnTo>
                      <a:pt x="160" y="128"/>
                    </a:lnTo>
                    <a:lnTo>
                      <a:pt x="152" y="128"/>
                    </a:lnTo>
                    <a:lnTo>
                      <a:pt x="128" y="152"/>
                    </a:lnTo>
                    <a:lnTo>
                      <a:pt x="120" y="144"/>
                    </a:lnTo>
                    <a:lnTo>
                      <a:pt x="112" y="144"/>
                    </a:lnTo>
                    <a:lnTo>
                      <a:pt x="96" y="168"/>
                    </a:lnTo>
                    <a:lnTo>
                      <a:pt x="96" y="176"/>
                    </a:lnTo>
                    <a:lnTo>
                      <a:pt x="80" y="176"/>
                    </a:lnTo>
                    <a:lnTo>
                      <a:pt x="64" y="192"/>
                    </a:lnTo>
                    <a:lnTo>
                      <a:pt x="56" y="200"/>
                    </a:lnTo>
                    <a:lnTo>
                      <a:pt x="32" y="200"/>
                    </a:lnTo>
                    <a:lnTo>
                      <a:pt x="24" y="216"/>
                    </a:lnTo>
                    <a:lnTo>
                      <a:pt x="16" y="240"/>
                    </a:lnTo>
                    <a:lnTo>
                      <a:pt x="0" y="240"/>
                    </a:lnTo>
                    <a:lnTo>
                      <a:pt x="0" y="272"/>
                    </a:lnTo>
                    <a:lnTo>
                      <a:pt x="96" y="256"/>
                    </a:lnTo>
                    <a:lnTo>
                      <a:pt x="104" y="256"/>
                    </a:lnTo>
                    <a:lnTo>
                      <a:pt x="112" y="248"/>
                    </a:lnTo>
                    <a:lnTo>
                      <a:pt x="152" y="224"/>
                    </a:lnTo>
                    <a:lnTo>
                      <a:pt x="176" y="224"/>
                    </a:lnTo>
                    <a:lnTo>
                      <a:pt x="256" y="216"/>
                    </a:lnTo>
                    <a:lnTo>
                      <a:pt x="272" y="216"/>
                    </a:lnTo>
                    <a:lnTo>
                      <a:pt x="280" y="224"/>
                    </a:lnTo>
                    <a:lnTo>
                      <a:pt x="288" y="232"/>
                    </a:lnTo>
                    <a:lnTo>
                      <a:pt x="288" y="240"/>
                    </a:lnTo>
                    <a:lnTo>
                      <a:pt x="376" y="232"/>
                    </a:lnTo>
                    <a:lnTo>
                      <a:pt x="488" y="304"/>
                    </a:lnTo>
                    <a:lnTo>
                      <a:pt x="496" y="29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0" name="Freeform 52"/>
              <p:cNvSpPr>
                <a:spLocks/>
              </p:cNvSpPr>
              <p:nvPr/>
            </p:nvSpPr>
            <p:spPr bwMode="auto">
              <a:xfrm>
                <a:off x="3980" y="1832"/>
                <a:ext cx="632" cy="360"/>
              </a:xfrm>
              <a:custGeom>
                <a:avLst/>
                <a:gdLst>
                  <a:gd name="T0" fmla="*/ 624 w 632"/>
                  <a:gd name="T1" fmla="*/ 240 h 360"/>
                  <a:gd name="T2" fmla="*/ 632 w 632"/>
                  <a:gd name="T3" fmla="*/ 248 h 360"/>
                  <a:gd name="T4" fmla="*/ 608 w 632"/>
                  <a:gd name="T5" fmla="*/ 216 h 360"/>
                  <a:gd name="T6" fmla="*/ 600 w 632"/>
                  <a:gd name="T7" fmla="*/ 216 h 360"/>
                  <a:gd name="T8" fmla="*/ 592 w 632"/>
                  <a:gd name="T9" fmla="*/ 224 h 360"/>
                  <a:gd name="T10" fmla="*/ 576 w 632"/>
                  <a:gd name="T11" fmla="*/ 224 h 360"/>
                  <a:gd name="T12" fmla="*/ 568 w 632"/>
                  <a:gd name="T13" fmla="*/ 216 h 360"/>
                  <a:gd name="T14" fmla="*/ 536 w 632"/>
                  <a:gd name="T15" fmla="*/ 200 h 360"/>
                  <a:gd name="T16" fmla="*/ 560 w 632"/>
                  <a:gd name="T17" fmla="*/ 200 h 360"/>
                  <a:gd name="T18" fmla="*/ 592 w 632"/>
                  <a:gd name="T19" fmla="*/ 208 h 360"/>
                  <a:gd name="T20" fmla="*/ 560 w 632"/>
                  <a:gd name="T21" fmla="*/ 192 h 360"/>
                  <a:gd name="T22" fmla="*/ 560 w 632"/>
                  <a:gd name="T23" fmla="*/ 184 h 360"/>
                  <a:gd name="T24" fmla="*/ 576 w 632"/>
                  <a:gd name="T25" fmla="*/ 184 h 360"/>
                  <a:gd name="T26" fmla="*/ 568 w 632"/>
                  <a:gd name="T27" fmla="*/ 176 h 360"/>
                  <a:gd name="T28" fmla="*/ 584 w 632"/>
                  <a:gd name="T29" fmla="*/ 168 h 360"/>
                  <a:gd name="T30" fmla="*/ 560 w 632"/>
                  <a:gd name="T31" fmla="*/ 152 h 360"/>
                  <a:gd name="T32" fmla="*/ 520 w 632"/>
                  <a:gd name="T33" fmla="*/ 120 h 360"/>
                  <a:gd name="T34" fmla="*/ 560 w 632"/>
                  <a:gd name="T35" fmla="*/ 152 h 360"/>
                  <a:gd name="T36" fmla="*/ 576 w 632"/>
                  <a:gd name="T37" fmla="*/ 136 h 360"/>
                  <a:gd name="T38" fmla="*/ 568 w 632"/>
                  <a:gd name="T39" fmla="*/ 120 h 360"/>
                  <a:gd name="T40" fmla="*/ 520 w 632"/>
                  <a:gd name="T41" fmla="*/ 104 h 360"/>
                  <a:gd name="T42" fmla="*/ 488 w 632"/>
                  <a:gd name="T43" fmla="*/ 96 h 360"/>
                  <a:gd name="T44" fmla="*/ 488 w 632"/>
                  <a:gd name="T45" fmla="*/ 64 h 360"/>
                  <a:gd name="T46" fmla="*/ 456 w 632"/>
                  <a:gd name="T47" fmla="*/ 24 h 360"/>
                  <a:gd name="T48" fmla="*/ 440 w 632"/>
                  <a:gd name="T49" fmla="*/ 0 h 360"/>
                  <a:gd name="T50" fmla="*/ 432 w 632"/>
                  <a:gd name="T51" fmla="*/ 16 h 360"/>
                  <a:gd name="T52" fmla="*/ 392 w 632"/>
                  <a:gd name="T53" fmla="*/ 8 h 360"/>
                  <a:gd name="T54" fmla="*/ 384 w 632"/>
                  <a:gd name="T55" fmla="*/ 24 h 360"/>
                  <a:gd name="T56" fmla="*/ 368 w 632"/>
                  <a:gd name="T57" fmla="*/ 56 h 360"/>
                  <a:gd name="T58" fmla="*/ 352 w 632"/>
                  <a:gd name="T59" fmla="*/ 72 h 360"/>
                  <a:gd name="T60" fmla="*/ 336 w 632"/>
                  <a:gd name="T61" fmla="*/ 96 h 360"/>
                  <a:gd name="T62" fmla="*/ 304 w 632"/>
                  <a:gd name="T63" fmla="*/ 104 h 360"/>
                  <a:gd name="T64" fmla="*/ 296 w 632"/>
                  <a:gd name="T65" fmla="*/ 128 h 360"/>
                  <a:gd name="T66" fmla="*/ 288 w 632"/>
                  <a:gd name="T67" fmla="*/ 144 h 360"/>
                  <a:gd name="T68" fmla="*/ 280 w 632"/>
                  <a:gd name="T69" fmla="*/ 176 h 360"/>
                  <a:gd name="T70" fmla="*/ 272 w 632"/>
                  <a:gd name="T71" fmla="*/ 208 h 360"/>
                  <a:gd name="T72" fmla="*/ 272 w 632"/>
                  <a:gd name="T73" fmla="*/ 224 h 360"/>
                  <a:gd name="T74" fmla="*/ 256 w 632"/>
                  <a:gd name="T75" fmla="*/ 232 h 360"/>
                  <a:gd name="T76" fmla="*/ 232 w 632"/>
                  <a:gd name="T77" fmla="*/ 240 h 360"/>
                  <a:gd name="T78" fmla="*/ 224 w 632"/>
                  <a:gd name="T79" fmla="*/ 248 h 360"/>
                  <a:gd name="T80" fmla="*/ 192 w 632"/>
                  <a:gd name="T81" fmla="*/ 256 h 360"/>
                  <a:gd name="T82" fmla="*/ 176 w 632"/>
                  <a:gd name="T83" fmla="*/ 272 h 360"/>
                  <a:gd name="T84" fmla="*/ 144 w 632"/>
                  <a:gd name="T85" fmla="*/ 264 h 360"/>
                  <a:gd name="T86" fmla="*/ 120 w 632"/>
                  <a:gd name="T87" fmla="*/ 264 h 360"/>
                  <a:gd name="T88" fmla="*/ 88 w 632"/>
                  <a:gd name="T89" fmla="*/ 288 h 360"/>
                  <a:gd name="T90" fmla="*/ 56 w 632"/>
                  <a:gd name="T91" fmla="*/ 320 h 360"/>
                  <a:gd name="T92" fmla="*/ 0 w 632"/>
                  <a:gd name="T93" fmla="*/ 360 h 360"/>
                  <a:gd name="T94" fmla="*/ 160 w 632"/>
                  <a:gd name="T95" fmla="*/ 328 h 360"/>
                  <a:gd name="T96" fmla="*/ 616 w 632"/>
                  <a:gd name="T97" fmla="*/ 256 h 36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32" h="360">
                    <a:moveTo>
                      <a:pt x="624" y="256"/>
                    </a:moveTo>
                    <a:lnTo>
                      <a:pt x="624" y="256"/>
                    </a:lnTo>
                    <a:lnTo>
                      <a:pt x="624" y="240"/>
                    </a:lnTo>
                    <a:lnTo>
                      <a:pt x="632" y="256"/>
                    </a:lnTo>
                    <a:lnTo>
                      <a:pt x="632" y="248"/>
                    </a:lnTo>
                    <a:lnTo>
                      <a:pt x="616" y="216"/>
                    </a:lnTo>
                    <a:lnTo>
                      <a:pt x="608" y="216"/>
                    </a:lnTo>
                    <a:lnTo>
                      <a:pt x="600" y="216"/>
                    </a:lnTo>
                    <a:lnTo>
                      <a:pt x="592" y="216"/>
                    </a:lnTo>
                    <a:lnTo>
                      <a:pt x="592" y="224"/>
                    </a:lnTo>
                    <a:lnTo>
                      <a:pt x="584" y="224"/>
                    </a:lnTo>
                    <a:lnTo>
                      <a:pt x="576" y="224"/>
                    </a:lnTo>
                    <a:lnTo>
                      <a:pt x="576" y="216"/>
                    </a:lnTo>
                    <a:lnTo>
                      <a:pt x="568" y="216"/>
                    </a:lnTo>
                    <a:lnTo>
                      <a:pt x="560" y="208"/>
                    </a:lnTo>
                    <a:lnTo>
                      <a:pt x="544" y="200"/>
                    </a:lnTo>
                    <a:lnTo>
                      <a:pt x="536" y="200"/>
                    </a:lnTo>
                    <a:lnTo>
                      <a:pt x="520" y="200"/>
                    </a:lnTo>
                    <a:lnTo>
                      <a:pt x="528" y="192"/>
                    </a:lnTo>
                    <a:lnTo>
                      <a:pt x="560" y="200"/>
                    </a:lnTo>
                    <a:lnTo>
                      <a:pt x="584" y="216"/>
                    </a:lnTo>
                    <a:lnTo>
                      <a:pt x="592" y="208"/>
                    </a:lnTo>
                    <a:lnTo>
                      <a:pt x="576" y="192"/>
                    </a:lnTo>
                    <a:lnTo>
                      <a:pt x="560" y="192"/>
                    </a:lnTo>
                    <a:lnTo>
                      <a:pt x="544" y="176"/>
                    </a:lnTo>
                    <a:lnTo>
                      <a:pt x="560" y="184"/>
                    </a:lnTo>
                    <a:lnTo>
                      <a:pt x="568" y="192"/>
                    </a:lnTo>
                    <a:lnTo>
                      <a:pt x="576" y="184"/>
                    </a:lnTo>
                    <a:lnTo>
                      <a:pt x="568" y="184"/>
                    </a:lnTo>
                    <a:lnTo>
                      <a:pt x="568" y="176"/>
                    </a:lnTo>
                    <a:lnTo>
                      <a:pt x="584" y="176"/>
                    </a:lnTo>
                    <a:lnTo>
                      <a:pt x="584" y="168"/>
                    </a:lnTo>
                    <a:lnTo>
                      <a:pt x="576" y="160"/>
                    </a:lnTo>
                    <a:lnTo>
                      <a:pt x="576" y="152"/>
                    </a:lnTo>
                    <a:lnTo>
                      <a:pt x="560" y="152"/>
                    </a:lnTo>
                    <a:lnTo>
                      <a:pt x="536" y="136"/>
                    </a:lnTo>
                    <a:lnTo>
                      <a:pt x="520" y="120"/>
                    </a:lnTo>
                    <a:lnTo>
                      <a:pt x="544" y="136"/>
                    </a:lnTo>
                    <a:lnTo>
                      <a:pt x="560" y="152"/>
                    </a:lnTo>
                    <a:lnTo>
                      <a:pt x="568" y="152"/>
                    </a:lnTo>
                    <a:lnTo>
                      <a:pt x="576" y="136"/>
                    </a:lnTo>
                    <a:lnTo>
                      <a:pt x="576" y="128"/>
                    </a:lnTo>
                    <a:lnTo>
                      <a:pt x="576" y="120"/>
                    </a:lnTo>
                    <a:lnTo>
                      <a:pt x="568" y="120"/>
                    </a:lnTo>
                    <a:lnTo>
                      <a:pt x="552" y="112"/>
                    </a:lnTo>
                    <a:lnTo>
                      <a:pt x="536" y="104"/>
                    </a:lnTo>
                    <a:lnTo>
                      <a:pt x="520" y="104"/>
                    </a:lnTo>
                    <a:lnTo>
                      <a:pt x="504" y="96"/>
                    </a:lnTo>
                    <a:lnTo>
                      <a:pt x="504" y="88"/>
                    </a:lnTo>
                    <a:lnTo>
                      <a:pt x="488" y="96"/>
                    </a:lnTo>
                    <a:lnTo>
                      <a:pt x="480" y="96"/>
                    </a:lnTo>
                    <a:lnTo>
                      <a:pt x="480" y="80"/>
                    </a:lnTo>
                    <a:lnTo>
                      <a:pt x="480" y="72"/>
                    </a:lnTo>
                    <a:lnTo>
                      <a:pt x="488" y="64"/>
                    </a:lnTo>
                    <a:lnTo>
                      <a:pt x="496" y="56"/>
                    </a:lnTo>
                    <a:lnTo>
                      <a:pt x="496" y="40"/>
                    </a:lnTo>
                    <a:lnTo>
                      <a:pt x="480" y="24"/>
                    </a:lnTo>
                    <a:lnTo>
                      <a:pt x="456" y="24"/>
                    </a:lnTo>
                    <a:lnTo>
                      <a:pt x="456" y="16"/>
                    </a:lnTo>
                    <a:lnTo>
                      <a:pt x="456" y="8"/>
                    </a:lnTo>
                    <a:lnTo>
                      <a:pt x="456" y="0"/>
                    </a:lnTo>
                    <a:lnTo>
                      <a:pt x="440" y="0"/>
                    </a:lnTo>
                    <a:lnTo>
                      <a:pt x="432" y="8"/>
                    </a:lnTo>
                    <a:lnTo>
                      <a:pt x="432" y="16"/>
                    </a:lnTo>
                    <a:lnTo>
                      <a:pt x="424" y="16"/>
                    </a:lnTo>
                    <a:lnTo>
                      <a:pt x="400" y="8"/>
                    </a:lnTo>
                    <a:lnTo>
                      <a:pt x="392" y="8"/>
                    </a:lnTo>
                    <a:lnTo>
                      <a:pt x="384" y="0"/>
                    </a:lnTo>
                    <a:lnTo>
                      <a:pt x="384" y="24"/>
                    </a:lnTo>
                    <a:lnTo>
                      <a:pt x="376" y="32"/>
                    </a:lnTo>
                    <a:lnTo>
                      <a:pt x="376" y="40"/>
                    </a:lnTo>
                    <a:lnTo>
                      <a:pt x="368" y="56"/>
                    </a:lnTo>
                    <a:lnTo>
                      <a:pt x="360" y="56"/>
                    </a:lnTo>
                    <a:lnTo>
                      <a:pt x="360" y="64"/>
                    </a:lnTo>
                    <a:lnTo>
                      <a:pt x="360" y="72"/>
                    </a:lnTo>
                    <a:lnTo>
                      <a:pt x="352" y="72"/>
                    </a:lnTo>
                    <a:lnTo>
                      <a:pt x="344" y="72"/>
                    </a:lnTo>
                    <a:lnTo>
                      <a:pt x="336" y="72"/>
                    </a:lnTo>
                    <a:lnTo>
                      <a:pt x="336" y="88"/>
                    </a:lnTo>
                    <a:lnTo>
                      <a:pt x="336" y="96"/>
                    </a:lnTo>
                    <a:lnTo>
                      <a:pt x="336" y="104"/>
                    </a:lnTo>
                    <a:lnTo>
                      <a:pt x="336" y="112"/>
                    </a:lnTo>
                    <a:lnTo>
                      <a:pt x="320" y="112"/>
                    </a:lnTo>
                    <a:lnTo>
                      <a:pt x="304" y="104"/>
                    </a:lnTo>
                    <a:lnTo>
                      <a:pt x="296" y="104"/>
                    </a:lnTo>
                    <a:lnTo>
                      <a:pt x="296" y="112"/>
                    </a:lnTo>
                    <a:lnTo>
                      <a:pt x="296" y="120"/>
                    </a:lnTo>
                    <a:lnTo>
                      <a:pt x="296" y="128"/>
                    </a:lnTo>
                    <a:lnTo>
                      <a:pt x="296" y="136"/>
                    </a:lnTo>
                    <a:lnTo>
                      <a:pt x="288" y="144"/>
                    </a:lnTo>
                    <a:lnTo>
                      <a:pt x="288" y="152"/>
                    </a:lnTo>
                    <a:lnTo>
                      <a:pt x="288" y="168"/>
                    </a:lnTo>
                    <a:lnTo>
                      <a:pt x="280" y="176"/>
                    </a:lnTo>
                    <a:lnTo>
                      <a:pt x="272" y="192"/>
                    </a:lnTo>
                    <a:lnTo>
                      <a:pt x="272" y="200"/>
                    </a:lnTo>
                    <a:lnTo>
                      <a:pt x="272" y="208"/>
                    </a:lnTo>
                    <a:lnTo>
                      <a:pt x="264" y="216"/>
                    </a:lnTo>
                    <a:lnTo>
                      <a:pt x="272" y="224"/>
                    </a:lnTo>
                    <a:lnTo>
                      <a:pt x="256" y="232"/>
                    </a:lnTo>
                    <a:lnTo>
                      <a:pt x="240" y="232"/>
                    </a:lnTo>
                    <a:lnTo>
                      <a:pt x="240" y="240"/>
                    </a:lnTo>
                    <a:lnTo>
                      <a:pt x="232" y="240"/>
                    </a:lnTo>
                    <a:lnTo>
                      <a:pt x="224" y="240"/>
                    </a:lnTo>
                    <a:lnTo>
                      <a:pt x="224" y="248"/>
                    </a:lnTo>
                    <a:lnTo>
                      <a:pt x="216" y="256"/>
                    </a:lnTo>
                    <a:lnTo>
                      <a:pt x="208" y="256"/>
                    </a:lnTo>
                    <a:lnTo>
                      <a:pt x="200" y="256"/>
                    </a:lnTo>
                    <a:lnTo>
                      <a:pt x="192" y="256"/>
                    </a:lnTo>
                    <a:lnTo>
                      <a:pt x="184" y="256"/>
                    </a:lnTo>
                    <a:lnTo>
                      <a:pt x="176" y="272"/>
                    </a:lnTo>
                    <a:lnTo>
                      <a:pt x="168" y="272"/>
                    </a:lnTo>
                    <a:lnTo>
                      <a:pt x="160" y="264"/>
                    </a:lnTo>
                    <a:lnTo>
                      <a:pt x="144" y="264"/>
                    </a:lnTo>
                    <a:lnTo>
                      <a:pt x="136" y="248"/>
                    </a:lnTo>
                    <a:lnTo>
                      <a:pt x="136" y="240"/>
                    </a:lnTo>
                    <a:lnTo>
                      <a:pt x="120" y="264"/>
                    </a:lnTo>
                    <a:lnTo>
                      <a:pt x="120" y="256"/>
                    </a:lnTo>
                    <a:lnTo>
                      <a:pt x="120" y="264"/>
                    </a:lnTo>
                    <a:lnTo>
                      <a:pt x="112" y="272"/>
                    </a:lnTo>
                    <a:lnTo>
                      <a:pt x="88" y="288"/>
                    </a:lnTo>
                    <a:lnTo>
                      <a:pt x="88" y="296"/>
                    </a:lnTo>
                    <a:lnTo>
                      <a:pt x="80" y="304"/>
                    </a:lnTo>
                    <a:lnTo>
                      <a:pt x="72" y="320"/>
                    </a:lnTo>
                    <a:lnTo>
                      <a:pt x="56" y="320"/>
                    </a:lnTo>
                    <a:lnTo>
                      <a:pt x="56" y="328"/>
                    </a:lnTo>
                    <a:lnTo>
                      <a:pt x="40" y="344"/>
                    </a:lnTo>
                    <a:lnTo>
                      <a:pt x="16" y="352"/>
                    </a:lnTo>
                    <a:lnTo>
                      <a:pt x="0" y="360"/>
                    </a:lnTo>
                    <a:lnTo>
                      <a:pt x="152" y="336"/>
                    </a:lnTo>
                    <a:lnTo>
                      <a:pt x="160" y="328"/>
                    </a:lnTo>
                    <a:lnTo>
                      <a:pt x="168" y="328"/>
                    </a:lnTo>
                    <a:lnTo>
                      <a:pt x="240" y="328"/>
                    </a:lnTo>
                    <a:lnTo>
                      <a:pt x="448" y="296"/>
                    </a:lnTo>
                    <a:lnTo>
                      <a:pt x="616" y="256"/>
                    </a:lnTo>
                    <a:lnTo>
                      <a:pt x="624" y="25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1" name="Freeform 53"/>
              <p:cNvSpPr>
                <a:spLocks/>
              </p:cNvSpPr>
              <p:nvPr/>
            </p:nvSpPr>
            <p:spPr bwMode="auto">
              <a:xfrm>
                <a:off x="4276" y="1760"/>
                <a:ext cx="360" cy="184"/>
              </a:xfrm>
              <a:custGeom>
                <a:avLst/>
                <a:gdLst>
                  <a:gd name="T0" fmla="*/ 200 w 360"/>
                  <a:gd name="T1" fmla="*/ 120 h 184"/>
                  <a:gd name="T2" fmla="*/ 200 w 360"/>
                  <a:gd name="T3" fmla="*/ 160 h 184"/>
                  <a:gd name="T4" fmla="*/ 208 w 360"/>
                  <a:gd name="T5" fmla="*/ 152 h 184"/>
                  <a:gd name="T6" fmla="*/ 224 w 360"/>
                  <a:gd name="T7" fmla="*/ 160 h 184"/>
                  <a:gd name="T8" fmla="*/ 232 w 360"/>
                  <a:gd name="T9" fmla="*/ 168 h 184"/>
                  <a:gd name="T10" fmla="*/ 264 w 360"/>
                  <a:gd name="T11" fmla="*/ 176 h 184"/>
                  <a:gd name="T12" fmla="*/ 272 w 360"/>
                  <a:gd name="T13" fmla="*/ 176 h 184"/>
                  <a:gd name="T14" fmla="*/ 248 w 360"/>
                  <a:gd name="T15" fmla="*/ 160 h 184"/>
                  <a:gd name="T16" fmla="*/ 232 w 360"/>
                  <a:gd name="T17" fmla="*/ 136 h 184"/>
                  <a:gd name="T18" fmla="*/ 256 w 360"/>
                  <a:gd name="T19" fmla="*/ 152 h 184"/>
                  <a:gd name="T20" fmla="*/ 240 w 360"/>
                  <a:gd name="T21" fmla="*/ 120 h 184"/>
                  <a:gd name="T22" fmla="*/ 232 w 360"/>
                  <a:gd name="T23" fmla="*/ 64 h 184"/>
                  <a:gd name="T24" fmla="*/ 240 w 360"/>
                  <a:gd name="T25" fmla="*/ 64 h 184"/>
                  <a:gd name="T26" fmla="*/ 240 w 360"/>
                  <a:gd name="T27" fmla="*/ 48 h 184"/>
                  <a:gd name="T28" fmla="*/ 248 w 360"/>
                  <a:gd name="T29" fmla="*/ 48 h 184"/>
                  <a:gd name="T30" fmla="*/ 256 w 360"/>
                  <a:gd name="T31" fmla="*/ 40 h 184"/>
                  <a:gd name="T32" fmla="*/ 264 w 360"/>
                  <a:gd name="T33" fmla="*/ 24 h 184"/>
                  <a:gd name="T34" fmla="*/ 264 w 360"/>
                  <a:gd name="T35" fmla="*/ 32 h 184"/>
                  <a:gd name="T36" fmla="*/ 272 w 360"/>
                  <a:gd name="T37" fmla="*/ 32 h 184"/>
                  <a:gd name="T38" fmla="*/ 256 w 360"/>
                  <a:gd name="T39" fmla="*/ 48 h 184"/>
                  <a:gd name="T40" fmla="*/ 256 w 360"/>
                  <a:gd name="T41" fmla="*/ 80 h 184"/>
                  <a:gd name="T42" fmla="*/ 272 w 360"/>
                  <a:gd name="T43" fmla="*/ 72 h 184"/>
                  <a:gd name="T44" fmla="*/ 264 w 360"/>
                  <a:gd name="T45" fmla="*/ 96 h 184"/>
                  <a:gd name="T46" fmla="*/ 272 w 360"/>
                  <a:gd name="T47" fmla="*/ 120 h 184"/>
                  <a:gd name="T48" fmla="*/ 264 w 360"/>
                  <a:gd name="T49" fmla="*/ 128 h 184"/>
                  <a:gd name="T50" fmla="*/ 272 w 360"/>
                  <a:gd name="T51" fmla="*/ 128 h 184"/>
                  <a:gd name="T52" fmla="*/ 272 w 360"/>
                  <a:gd name="T53" fmla="*/ 152 h 184"/>
                  <a:gd name="T54" fmla="*/ 280 w 360"/>
                  <a:gd name="T55" fmla="*/ 152 h 184"/>
                  <a:gd name="T56" fmla="*/ 288 w 360"/>
                  <a:gd name="T57" fmla="*/ 152 h 184"/>
                  <a:gd name="T58" fmla="*/ 288 w 360"/>
                  <a:gd name="T59" fmla="*/ 144 h 184"/>
                  <a:gd name="T60" fmla="*/ 296 w 360"/>
                  <a:gd name="T61" fmla="*/ 152 h 184"/>
                  <a:gd name="T62" fmla="*/ 296 w 360"/>
                  <a:gd name="T63" fmla="*/ 160 h 184"/>
                  <a:gd name="T64" fmla="*/ 304 w 360"/>
                  <a:gd name="T65" fmla="*/ 160 h 184"/>
                  <a:gd name="T66" fmla="*/ 304 w 360"/>
                  <a:gd name="T67" fmla="*/ 176 h 184"/>
                  <a:gd name="T68" fmla="*/ 320 w 360"/>
                  <a:gd name="T69" fmla="*/ 184 h 184"/>
                  <a:gd name="T70" fmla="*/ 344 w 360"/>
                  <a:gd name="T71" fmla="*/ 168 h 184"/>
                  <a:gd name="T72" fmla="*/ 344 w 360"/>
                  <a:gd name="T73" fmla="*/ 144 h 184"/>
                  <a:gd name="T74" fmla="*/ 360 w 360"/>
                  <a:gd name="T75" fmla="*/ 120 h 184"/>
                  <a:gd name="T76" fmla="*/ 352 w 360"/>
                  <a:gd name="T77" fmla="*/ 176 h 184"/>
                  <a:gd name="T78" fmla="*/ 360 w 360"/>
                  <a:gd name="T79" fmla="*/ 168 h 184"/>
                  <a:gd name="T80" fmla="*/ 312 w 360"/>
                  <a:gd name="T81" fmla="*/ 128 h 184"/>
                  <a:gd name="T82" fmla="*/ 0 w 360"/>
                  <a:gd name="T83" fmla="*/ 56 h 184"/>
                  <a:gd name="T84" fmla="*/ 32 w 360"/>
                  <a:gd name="T85" fmla="*/ 80 h 184"/>
                  <a:gd name="T86" fmla="*/ 48 w 360"/>
                  <a:gd name="T87" fmla="*/ 72 h 184"/>
                  <a:gd name="T88" fmla="*/ 72 w 360"/>
                  <a:gd name="T89" fmla="*/ 64 h 184"/>
                  <a:gd name="T90" fmla="*/ 104 w 360"/>
                  <a:gd name="T91" fmla="*/ 48 h 184"/>
                  <a:gd name="T92" fmla="*/ 128 w 360"/>
                  <a:gd name="T93" fmla="*/ 48 h 184"/>
                  <a:gd name="T94" fmla="*/ 144 w 360"/>
                  <a:gd name="T95" fmla="*/ 64 h 184"/>
                  <a:gd name="T96" fmla="*/ 160 w 360"/>
                  <a:gd name="T97" fmla="*/ 72 h 184"/>
                  <a:gd name="T98" fmla="*/ 160 w 360"/>
                  <a:gd name="T99" fmla="*/ 96 h 184"/>
                  <a:gd name="T100" fmla="*/ 192 w 360"/>
                  <a:gd name="T101" fmla="*/ 104 h 18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60" h="184">
                    <a:moveTo>
                      <a:pt x="208" y="104"/>
                    </a:moveTo>
                    <a:lnTo>
                      <a:pt x="208" y="104"/>
                    </a:lnTo>
                    <a:lnTo>
                      <a:pt x="200" y="120"/>
                    </a:lnTo>
                    <a:lnTo>
                      <a:pt x="192" y="152"/>
                    </a:lnTo>
                    <a:lnTo>
                      <a:pt x="192" y="160"/>
                    </a:lnTo>
                    <a:lnTo>
                      <a:pt x="200" y="160"/>
                    </a:lnTo>
                    <a:lnTo>
                      <a:pt x="200" y="152"/>
                    </a:lnTo>
                    <a:lnTo>
                      <a:pt x="208" y="152"/>
                    </a:lnTo>
                    <a:lnTo>
                      <a:pt x="208" y="160"/>
                    </a:lnTo>
                    <a:lnTo>
                      <a:pt x="224" y="168"/>
                    </a:lnTo>
                    <a:lnTo>
                      <a:pt x="224" y="160"/>
                    </a:lnTo>
                    <a:lnTo>
                      <a:pt x="232" y="168"/>
                    </a:lnTo>
                    <a:lnTo>
                      <a:pt x="240" y="168"/>
                    </a:lnTo>
                    <a:lnTo>
                      <a:pt x="248" y="168"/>
                    </a:lnTo>
                    <a:lnTo>
                      <a:pt x="264" y="176"/>
                    </a:lnTo>
                    <a:lnTo>
                      <a:pt x="264" y="184"/>
                    </a:lnTo>
                    <a:lnTo>
                      <a:pt x="272" y="176"/>
                    </a:lnTo>
                    <a:lnTo>
                      <a:pt x="264" y="168"/>
                    </a:lnTo>
                    <a:lnTo>
                      <a:pt x="264" y="160"/>
                    </a:lnTo>
                    <a:lnTo>
                      <a:pt x="248" y="160"/>
                    </a:lnTo>
                    <a:lnTo>
                      <a:pt x="240" y="152"/>
                    </a:lnTo>
                    <a:lnTo>
                      <a:pt x="232" y="144"/>
                    </a:lnTo>
                    <a:lnTo>
                      <a:pt x="232" y="136"/>
                    </a:lnTo>
                    <a:lnTo>
                      <a:pt x="240" y="144"/>
                    </a:lnTo>
                    <a:lnTo>
                      <a:pt x="248" y="152"/>
                    </a:lnTo>
                    <a:lnTo>
                      <a:pt x="256" y="152"/>
                    </a:lnTo>
                    <a:lnTo>
                      <a:pt x="256" y="144"/>
                    </a:lnTo>
                    <a:lnTo>
                      <a:pt x="248" y="136"/>
                    </a:lnTo>
                    <a:lnTo>
                      <a:pt x="240" y="120"/>
                    </a:lnTo>
                    <a:lnTo>
                      <a:pt x="240" y="104"/>
                    </a:lnTo>
                    <a:lnTo>
                      <a:pt x="240" y="96"/>
                    </a:lnTo>
                    <a:lnTo>
                      <a:pt x="240" y="80"/>
                    </a:lnTo>
                    <a:lnTo>
                      <a:pt x="232" y="64"/>
                    </a:lnTo>
                    <a:lnTo>
                      <a:pt x="224" y="64"/>
                    </a:lnTo>
                    <a:lnTo>
                      <a:pt x="240" y="64"/>
                    </a:lnTo>
                    <a:lnTo>
                      <a:pt x="240" y="56"/>
                    </a:lnTo>
                    <a:lnTo>
                      <a:pt x="240" y="48"/>
                    </a:lnTo>
                    <a:lnTo>
                      <a:pt x="248" y="48"/>
                    </a:lnTo>
                    <a:lnTo>
                      <a:pt x="248" y="56"/>
                    </a:lnTo>
                    <a:lnTo>
                      <a:pt x="248" y="48"/>
                    </a:lnTo>
                    <a:lnTo>
                      <a:pt x="256" y="40"/>
                    </a:lnTo>
                    <a:lnTo>
                      <a:pt x="256" y="24"/>
                    </a:lnTo>
                    <a:lnTo>
                      <a:pt x="264" y="24"/>
                    </a:lnTo>
                    <a:lnTo>
                      <a:pt x="264" y="32"/>
                    </a:lnTo>
                    <a:lnTo>
                      <a:pt x="272" y="32"/>
                    </a:lnTo>
                    <a:lnTo>
                      <a:pt x="264" y="40"/>
                    </a:lnTo>
                    <a:lnTo>
                      <a:pt x="256" y="48"/>
                    </a:lnTo>
                    <a:lnTo>
                      <a:pt x="256" y="56"/>
                    </a:lnTo>
                    <a:lnTo>
                      <a:pt x="256" y="72"/>
                    </a:lnTo>
                    <a:lnTo>
                      <a:pt x="256" y="80"/>
                    </a:lnTo>
                    <a:lnTo>
                      <a:pt x="264" y="64"/>
                    </a:lnTo>
                    <a:lnTo>
                      <a:pt x="272" y="72"/>
                    </a:lnTo>
                    <a:lnTo>
                      <a:pt x="264" y="72"/>
                    </a:lnTo>
                    <a:lnTo>
                      <a:pt x="264" y="80"/>
                    </a:lnTo>
                    <a:lnTo>
                      <a:pt x="264" y="96"/>
                    </a:lnTo>
                    <a:lnTo>
                      <a:pt x="256" y="104"/>
                    </a:lnTo>
                    <a:lnTo>
                      <a:pt x="272" y="120"/>
                    </a:lnTo>
                    <a:lnTo>
                      <a:pt x="264" y="120"/>
                    </a:lnTo>
                    <a:lnTo>
                      <a:pt x="264" y="128"/>
                    </a:lnTo>
                    <a:lnTo>
                      <a:pt x="272" y="128"/>
                    </a:lnTo>
                    <a:lnTo>
                      <a:pt x="264" y="136"/>
                    </a:lnTo>
                    <a:lnTo>
                      <a:pt x="272" y="152"/>
                    </a:lnTo>
                    <a:lnTo>
                      <a:pt x="272" y="144"/>
                    </a:lnTo>
                    <a:lnTo>
                      <a:pt x="280" y="152"/>
                    </a:lnTo>
                    <a:lnTo>
                      <a:pt x="288" y="152"/>
                    </a:lnTo>
                    <a:lnTo>
                      <a:pt x="288" y="144"/>
                    </a:lnTo>
                    <a:lnTo>
                      <a:pt x="288" y="152"/>
                    </a:lnTo>
                    <a:lnTo>
                      <a:pt x="296" y="152"/>
                    </a:lnTo>
                    <a:lnTo>
                      <a:pt x="304" y="152"/>
                    </a:lnTo>
                    <a:lnTo>
                      <a:pt x="296" y="160"/>
                    </a:lnTo>
                    <a:lnTo>
                      <a:pt x="296" y="168"/>
                    </a:lnTo>
                    <a:lnTo>
                      <a:pt x="304" y="168"/>
                    </a:lnTo>
                    <a:lnTo>
                      <a:pt x="304" y="160"/>
                    </a:lnTo>
                    <a:lnTo>
                      <a:pt x="304" y="168"/>
                    </a:lnTo>
                    <a:lnTo>
                      <a:pt x="304" y="176"/>
                    </a:lnTo>
                    <a:lnTo>
                      <a:pt x="304" y="184"/>
                    </a:lnTo>
                    <a:lnTo>
                      <a:pt x="312" y="184"/>
                    </a:lnTo>
                    <a:lnTo>
                      <a:pt x="320" y="184"/>
                    </a:lnTo>
                    <a:lnTo>
                      <a:pt x="320" y="176"/>
                    </a:lnTo>
                    <a:lnTo>
                      <a:pt x="336" y="168"/>
                    </a:lnTo>
                    <a:lnTo>
                      <a:pt x="344" y="168"/>
                    </a:lnTo>
                    <a:lnTo>
                      <a:pt x="344" y="144"/>
                    </a:lnTo>
                    <a:lnTo>
                      <a:pt x="352" y="144"/>
                    </a:lnTo>
                    <a:lnTo>
                      <a:pt x="352" y="120"/>
                    </a:lnTo>
                    <a:lnTo>
                      <a:pt x="360" y="120"/>
                    </a:lnTo>
                    <a:lnTo>
                      <a:pt x="352" y="152"/>
                    </a:lnTo>
                    <a:lnTo>
                      <a:pt x="352" y="168"/>
                    </a:lnTo>
                    <a:lnTo>
                      <a:pt x="352" y="176"/>
                    </a:lnTo>
                    <a:lnTo>
                      <a:pt x="352" y="184"/>
                    </a:lnTo>
                    <a:lnTo>
                      <a:pt x="352" y="176"/>
                    </a:lnTo>
                    <a:lnTo>
                      <a:pt x="360" y="168"/>
                    </a:lnTo>
                    <a:lnTo>
                      <a:pt x="360" y="128"/>
                    </a:lnTo>
                    <a:lnTo>
                      <a:pt x="360" y="120"/>
                    </a:lnTo>
                    <a:lnTo>
                      <a:pt x="312" y="128"/>
                    </a:lnTo>
                    <a:lnTo>
                      <a:pt x="280" y="0"/>
                    </a:lnTo>
                    <a:lnTo>
                      <a:pt x="0" y="56"/>
                    </a:lnTo>
                    <a:lnTo>
                      <a:pt x="8" y="104"/>
                    </a:lnTo>
                    <a:lnTo>
                      <a:pt x="32" y="80"/>
                    </a:lnTo>
                    <a:lnTo>
                      <a:pt x="40" y="80"/>
                    </a:lnTo>
                    <a:lnTo>
                      <a:pt x="48" y="72"/>
                    </a:lnTo>
                    <a:lnTo>
                      <a:pt x="56" y="64"/>
                    </a:lnTo>
                    <a:lnTo>
                      <a:pt x="72" y="64"/>
                    </a:lnTo>
                    <a:lnTo>
                      <a:pt x="80" y="64"/>
                    </a:lnTo>
                    <a:lnTo>
                      <a:pt x="88" y="48"/>
                    </a:lnTo>
                    <a:lnTo>
                      <a:pt x="104" y="48"/>
                    </a:lnTo>
                    <a:lnTo>
                      <a:pt x="112" y="48"/>
                    </a:lnTo>
                    <a:lnTo>
                      <a:pt x="120" y="48"/>
                    </a:lnTo>
                    <a:lnTo>
                      <a:pt x="128" y="48"/>
                    </a:lnTo>
                    <a:lnTo>
                      <a:pt x="128" y="56"/>
                    </a:lnTo>
                    <a:lnTo>
                      <a:pt x="144" y="64"/>
                    </a:lnTo>
                    <a:lnTo>
                      <a:pt x="144" y="80"/>
                    </a:lnTo>
                    <a:lnTo>
                      <a:pt x="136" y="80"/>
                    </a:lnTo>
                    <a:lnTo>
                      <a:pt x="144" y="72"/>
                    </a:lnTo>
                    <a:lnTo>
                      <a:pt x="160" y="72"/>
                    </a:lnTo>
                    <a:lnTo>
                      <a:pt x="160" y="80"/>
                    </a:lnTo>
                    <a:lnTo>
                      <a:pt x="160" y="88"/>
                    </a:lnTo>
                    <a:lnTo>
                      <a:pt x="160" y="96"/>
                    </a:lnTo>
                    <a:lnTo>
                      <a:pt x="184" y="96"/>
                    </a:lnTo>
                    <a:lnTo>
                      <a:pt x="192" y="104"/>
                    </a:lnTo>
                    <a:lnTo>
                      <a:pt x="200" y="96"/>
                    </a:lnTo>
                    <a:lnTo>
                      <a:pt x="208" y="10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2" name="Freeform 54"/>
              <p:cNvSpPr>
                <a:spLocks/>
              </p:cNvSpPr>
              <p:nvPr/>
            </p:nvSpPr>
            <p:spPr bwMode="auto">
              <a:xfrm>
                <a:off x="3860" y="2344"/>
                <a:ext cx="416" cy="448"/>
              </a:xfrm>
              <a:custGeom>
                <a:avLst/>
                <a:gdLst>
                  <a:gd name="T0" fmla="*/ 392 w 416"/>
                  <a:gd name="T1" fmla="*/ 392 h 448"/>
                  <a:gd name="T2" fmla="*/ 400 w 416"/>
                  <a:gd name="T3" fmla="*/ 392 h 448"/>
                  <a:gd name="T4" fmla="*/ 400 w 416"/>
                  <a:gd name="T5" fmla="*/ 384 h 448"/>
                  <a:gd name="T6" fmla="*/ 392 w 416"/>
                  <a:gd name="T7" fmla="*/ 384 h 448"/>
                  <a:gd name="T8" fmla="*/ 392 w 416"/>
                  <a:gd name="T9" fmla="*/ 376 h 448"/>
                  <a:gd name="T10" fmla="*/ 400 w 416"/>
                  <a:gd name="T11" fmla="*/ 376 h 448"/>
                  <a:gd name="T12" fmla="*/ 392 w 416"/>
                  <a:gd name="T13" fmla="*/ 376 h 448"/>
                  <a:gd name="T14" fmla="*/ 392 w 416"/>
                  <a:gd name="T15" fmla="*/ 368 h 448"/>
                  <a:gd name="T16" fmla="*/ 384 w 416"/>
                  <a:gd name="T17" fmla="*/ 360 h 448"/>
                  <a:gd name="T18" fmla="*/ 392 w 416"/>
                  <a:gd name="T19" fmla="*/ 360 h 448"/>
                  <a:gd name="T20" fmla="*/ 392 w 416"/>
                  <a:gd name="T21" fmla="*/ 368 h 448"/>
                  <a:gd name="T22" fmla="*/ 392 w 416"/>
                  <a:gd name="T23" fmla="*/ 344 h 448"/>
                  <a:gd name="T24" fmla="*/ 400 w 416"/>
                  <a:gd name="T25" fmla="*/ 344 h 448"/>
                  <a:gd name="T26" fmla="*/ 400 w 416"/>
                  <a:gd name="T27" fmla="*/ 344 h 448"/>
                  <a:gd name="T28" fmla="*/ 400 w 416"/>
                  <a:gd name="T29" fmla="*/ 320 h 448"/>
                  <a:gd name="T30" fmla="*/ 408 w 416"/>
                  <a:gd name="T31" fmla="*/ 320 h 448"/>
                  <a:gd name="T32" fmla="*/ 408 w 416"/>
                  <a:gd name="T33" fmla="*/ 312 h 448"/>
                  <a:gd name="T34" fmla="*/ 400 w 416"/>
                  <a:gd name="T35" fmla="*/ 312 h 448"/>
                  <a:gd name="T36" fmla="*/ 408 w 416"/>
                  <a:gd name="T37" fmla="*/ 304 h 448"/>
                  <a:gd name="T38" fmla="*/ 408 w 416"/>
                  <a:gd name="T39" fmla="*/ 296 h 448"/>
                  <a:gd name="T40" fmla="*/ 408 w 416"/>
                  <a:gd name="T41" fmla="*/ 288 h 448"/>
                  <a:gd name="T42" fmla="*/ 408 w 416"/>
                  <a:gd name="T43" fmla="*/ 280 h 448"/>
                  <a:gd name="T44" fmla="*/ 416 w 416"/>
                  <a:gd name="T45" fmla="*/ 272 h 448"/>
                  <a:gd name="T46" fmla="*/ 416 w 416"/>
                  <a:gd name="T47" fmla="*/ 264 h 448"/>
                  <a:gd name="T48" fmla="*/ 408 w 416"/>
                  <a:gd name="T49" fmla="*/ 264 h 448"/>
                  <a:gd name="T50" fmla="*/ 408 w 416"/>
                  <a:gd name="T51" fmla="*/ 256 h 448"/>
                  <a:gd name="T52" fmla="*/ 384 w 416"/>
                  <a:gd name="T53" fmla="*/ 216 h 448"/>
                  <a:gd name="T54" fmla="*/ 376 w 416"/>
                  <a:gd name="T55" fmla="*/ 208 h 448"/>
                  <a:gd name="T56" fmla="*/ 352 w 416"/>
                  <a:gd name="T57" fmla="*/ 176 h 448"/>
                  <a:gd name="T58" fmla="*/ 344 w 416"/>
                  <a:gd name="T59" fmla="*/ 168 h 448"/>
                  <a:gd name="T60" fmla="*/ 320 w 416"/>
                  <a:gd name="T61" fmla="*/ 152 h 448"/>
                  <a:gd name="T62" fmla="*/ 312 w 416"/>
                  <a:gd name="T63" fmla="*/ 128 h 448"/>
                  <a:gd name="T64" fmla="*/ 304 w 416"/>
                  <a:gd name="T65" fmla="*/ 128 h 448"/>
                  <a:gd name="T66" fmla="*/ 288 w 416"/>
                  <a:gd name="T67" fmla="*/ 104 h 448"/>
                  <a:gd name="T68" fmla="*/ 280 w 416"/>
                  <a:gd name="T69" fmla="*/ 104 h 448"/>
                  <a:gd name="T70" fmla="*/ 256 w 416"/>
                  <a:gd name="T71" fmla="*/ 88 h 448"/>
                  <a:gd name="T72" fmla="*/ 240 w 416"/>
                  <a:gd name="T73" fmla="*/ 56 h 448"/>
                  <a:gd name="T74" fmla="*/ 232 w 416"/>
                  <a:gd name="T75" fmla="*/ 48 h 448"/>
                  <a:gd name="T76" fmla="*/ 216 w 416"/>
                  <a:gd name="T77" fmla="*/ 48 h 448"/>
                  <a:gd name="T78" fmla="*/ 200 w 416"/>
                  <a:gd name="T79" fmla="*/ 40 h 448"/>
                  <a:gd name="T80" fmla="*/ 184 w 416"/>
                  <a:gd name="T81" fmla="*/ 40 h 448"/>
                  <a:gd name="T82" fmla="*/ 200 w 416"/>
                  <a:gd name="T83" fmla="*/ 0 h 448"/>
                  <a:gd name="T84" fmla="*/ 200 w 416"/>
                  <a:gd name="T85" fmla="*/ 0 h 448"/>
                  <a:gd name="T86" fmla="*/ 0 w 416"/>
                  <a:gd name="T87" fmla="*/ 24 h 448"/>
                  <a:gd name="T88" fmla="*/ 56 w 416"/>
                  <a:gd name="T89" fmla="*/ 232 h 448"/>
                  <a:gd name="T90" fmla="*/ 72 w 416"/>
                  <a:gd name="T91" fmla="*/ 264 h 448"/>
                  <a:gd name="T92" fmla="*/ 80 w 416"/>
                  <a:gd name="T93" fmla="*/ 288 h 448"/>
                  <a:gd name="T94" fmla="*/ 88 w 416"/>
                  <a:gd name="T95" fmla="*/ 288 h 448"/>
                  <a:gd name="T96" fmla="*/ 72 w 416"/>
                  <a:gd name="T97" fmla="*/ 304 h 448"/>
                  <a:gd name="T98" fmla="*/ 72 w 416"/>
                  <a:gd name="T99" fmla="*/ 336 h 448"/>
                  <a:gd name="T100" fmla="*/ 80 w 416"/>
                  <a:gd name="T101" fmla="*/ 368 h 448"/>
                  <a:gd name="T102" fmla="*/ 80 w 416"/>
                  <a:gd name="T103" fmla="*/ 392 h 448"/>
                  <a:gd name="T104" fmla="*/ 96 w 416"/>
                  <a:gd name="T105" fmla="*/ 424 h 448"/>
                  <a:gd name="T106" fmla="*/ 112 w 416"/>
                  <a:gd name="T107" fmla="*/ 448 h 448"/>
                  <a:gd name="T108" fmla="*/ 336 w 416"/>
                  <a:gd name="T109" fmla="*/ 432 h 448"/>
                  <a:gd name="T110" fmla="*/ 344 w 416"/>
                  <a:gd name="T111" fmla="*/ 448 h 448"/>
                  <a:gd name="T112" fmla="*/ 360 w 416"/>
                  <a:gd name="T113" fmla="*/ 448 h 448"/>
                  <a:gd name="T114" fmla="*/ 352 w 416"/>
                  <a:gd name="T115" fmla="*/ 432 h 448"/>
                  <a:gd name="T116" fmla="*/ 352 w 416"/>
                  <a:gd name="T117" fmla="*/ 408 h 448"/>
                  <a:gd name="T118" fmla="*/ 360 w 416"/>
                  <a:gd name="T119" fmla="*/ 400 h 448"/>
                  <a:gd name="T120" fmla="*/ 384 w 416"/>
                  <a:gd name="T121" fmla="*/ 408 h 448"/>
                  <a:gd name="T122" fmla="*/ 400 w 416"/>
                  <a:gd name="T123" fmla="*/ 408 h 448"/>
                  <a:gd name="T124" fmla="*/ 400 w 416"/>
                  <a:gd name="T125" fmla="*/ 400 h 44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6" h="448">
                    <a:moveTo>
                      <a:pt x="392" y="400"/>
                    </a:moveTo>
                    <a:lnTo>
                      <a:pt x="392" y="392"/>
                    </a:lnTo>
                    <a:lnTo>
                      <a:pt x="400" y="392"/>
                    </a:lnTo>
                    <a:lnTo>
                      <a:pt x="400" y="384"/>
                    </a:lnTo>
                    <a:lnTo>
                      <a:pt x="392" y="384"/>
                    </a:lnTo>
                    <a:lnTo>
                      <a:pt x="392" y="376"/>
                    </a:lnTo>
                    <a:lnTo>
                      <a:pt x="400" y="376"/>
                    </a:lnTo>
                    <a:lnTo>
                      <a:pt x="392" y="376"/>
                    </a:lnTo>
                    <a:lnTo>
                      <a:pt x="392" y="368"/>
                    </a:lnTo>
                    <a:lnTo>
                      <a:pt x="384" y="360"/>
                    </a:lnTo>
                    <a:lnTo>
                      <a:pt x="392" y="360"/>
                    </a:lnTo>
                    <a:lnTo>
                      <a:pt x="392" y="368"/>
                    </a:lnTo>
                    <a:lnTo>
                      <a:pt x="392" y="352"/>
                    </a:lnTo>
                    <a:lnTo>
                      <a:pt x="392" y="344"/>
                    </a:lnTo>
                    <a:lnTo>
                      <a:pt x="400" y="344"/>
                    </a:lnTo>
                    <a:lnTo>
                      <a:pt x="400" y="328"/>
                    </a:lnTo>
                    <a:lnTo>
                      <a:pt x="400" y="320"/>
                    </a:lnTo>
                    <a:lnTo>
                      <a:pt x="408" y="320"/>
                    </a:lnTo>
                    <a:lnTo>
                      <a:pt x="408" y="312"/>
                    </a:lnTo>
                    <a:lnTo>
                      <a:pt x="400" y="312"/>
                    </a:lnTo>
                    <a:lnTo>
                      <a:pt x="400" y="304"/>
                    </a:lnTo>
                    <a:lnTo>
                      <a:pt x="408" y="304"/>
                    </a:lnTo>
                    <a:lnTo>
                      <a:pt x="408" y="296"/>
                    </a:lnTo>
                    <a:lnTo>
                      <a:pt x="408" y="288"/>
                    </a:lnTo>
                    <a:lnTo>
                      <a:pt x="408" y="280"/>
                    </a:lnTo>
                    <a:lnTo>
                      <a:pt x="416" y="272"/>
                    </a:lnTo>
                    <a:lnTo>
                      <a:pt x="416" y="264"/>
                    </a:lnTo>
                    <a:lnTo>
                      <a:pt x="408" y="264"/>
                    </a:lnTo>
                    <a:lnTo>
                      <a:pt x="408" y="256"/>
                    </a:lnTo>
                    <a:lnTo>
                      <a:pt x="408" y="240"/>
                    </a:lnTo>
                    <a:lnTo>
                      <a:pt x="384" y="216"/>
                    </a:lnTo>
                    <a:lnTo>
                      <a:pt x="376" y="208"/>
                    </a:lnTo>
                    <a:lnTo>
                      <a:pt x="376" y="184"/>
                    </a:lnTo>
                    <a:lnTo>
                      <a:pt x="352" y="176"/>
                    </a:lnTo>
                    <a:lnTo>
                      <a:pt x="344" y="168"/>
                    </a:lnTo>
                    <a:lnTo>
                      <a:pt x="336" y="160"/>
                    </a:lnTo>
                    <a:lnTo>
                      <a:pt x="320" y="152"/>
                    </a:lnTo>
                    <a:lnTo>
                      <a:pt x="320" y="136"/>
                    </a:lnTo>
                    <a:lnTo>
                      <a:pt x="312" y="128"/>
                    </a:lnTo>
                    <a:lnTo>
                      <a:pt x="304" y="128"/>
                    </a:lnTo>
                    <a:lnTo>
                      <a:pt x="296" y="120"/>
                    </a:lnTo>
                    <a:lnTo>
                      <a:pt x="288" y="104"/>
                    </a:lnTo>
                    <a:lnTo>
                      <a:pt x="280" y="104"/>
                    </a:lnTo>
                    <a:lnTo>
                      <a:pt x="264" y="104"/>
                    </a:lnTo>
                    <a:lnTo>
                      <a:pt x="256" y="88"/>
                    </a:lnTo>
                    <a:lnTo>
                      <a:pt x="248" y="80"/>
                    </a:lnTo>
                    <a:lnTo>
                      <a:pt x="240" y="56"/>
                    </a:lnTo>
                    <a:lnTo>
                      <a:pt x="232" y="48"/>
                    </a:lnTo>
                    <a:lnTo>
                      <a:pt x="224" y="48"/>
                    </a:lnTo>
                    <a:lnTo>
                      <a:pt x="216" y="48"/>
                    </a:lnTo>
                    <a:lnTo>
                      <a:pt x="208" y="40"/>
                    </a:lnTo>
                    <a:lnTo>
                      <a:pt x="200" y="40"/>
                    </a:lnTo>
                    <a:lnTo>
                      <a:pt x="184" y="40"/>
                    </a:lnTo>
                    <a:lnTo>
                      <a:pt x="184" y="16"/>
                    </a:lnTo>
                    <a:lnTo>
                      <a:pt x="200" y="0"/>
                    </a:lnTo>
                    <a:lnTo>
                      <a:pt x="104" y="16"/>
                    </a:lnTo>
                    <a:lnTo>
                      <a:pt x="0" y="24"/>
                    </a:lnTo>
                    <a:lnTo>
                      <a:pt x="56" y="232"/>
                    </a:lnTo>
                    <a:lnTo>
                      <a:pt x="72" y="264"/>
                    </a:lnTo>
                    <a:lnTo>
                      <a:pt x="80" y="272"/>
                    </a:lnTo>
                    <a:lnTo>
                      <a:pt x="80" y="288"/>
                    </a:lnTo>
                    <a:lnTo>
                      <a:pt x="88" y="288"/>
                    </a:lnTo>
                    <a:lnTo>
                      <a:pt x="88" y="296"/>
                    </a:lnTo>
                    <a:lnTo>
                      <a:pt x="72" y="304"/>
                    </a:lnTo>
                    <a:lnTo>
                      <a:pt x="72" y="312"/>
                    </a:lnTo>
                    <a:lnTo>
                      <a:pt x="72" y="336"/>
                    </a:lnTo>
                    <a:lnTo>
                      <a:pt x="72" y="360"/>
                    </a:lnTo>
                    <a:lnTo>
                      <a:pt x="80" y="368"/>
                    </a:lnTo>
                    <a:lnTo>
                      <a:pt x="80" y="384"/>
                    </a:lnTo>
                    <a:lnTo>
                      <a:pt x="80" y="392"/>
                    </a:lnTo>
                    <a:lnTo>
                      <a:pt x="96" y="424"/>
                    </a:lnTo>
                    <a:lnTo>
                      <a:pt x="112" y="448"/>
                    </a:lnTo>
                    <a:lnTo>
                      <a:pt x="336" y="432"/>
                    </a:lnTo>
                    <a:lnTo>
                      <a:pt x="344" y="448"/>
                    </a:lnTo>
                    <a:lnTo>
                      <a:pt x="360" y="448"/>
                    </a:lnTo>
                    <a:lnTo>
                      <a:pt x="360" y="440"/>
                    </a:lnTo>
                    <a:lnTo>
                      <a:pt x="352" y="432"/>
                    </a:lnTo>
                    <a:lnTo>
                      <a:pt x="352" y="424"/>
                    </a:lnTo>
                    <a:lnTo>
                      <a:pt x="352" y="408"/>
                    </a:lnTo>
                    <a:lnTo>
                      <a:pt x="360" y="400"/>
                    </a:lnTo>
                    <a:lnTo>
                      <a:pt x="368" y="408"/>
                    </a:lnTo>
                    <a:lnTo>
                      <a:pt x="384" y="408"/>
                    </a:lnTo>
                    <a:lnTo>
                      <a:pt x="392" y="408"/>
                    </a:lnTo>
                    <a:lnTo>
                      <a:pt x="400" y="408"/>
                    </a:lnTo>
                    <a:lnTo>
                      <a:pt x="400" y="400"/>
                    </a:lnTo>
                    <a:lnTo>
                      <a:pt x="392" y="400"/>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3" name="Freeform 55"/>
              <p:cNvSpPr>
                <a:spLocks/>
              </p:cNvSpPr>
              <p:nvPr/>
            </p:nvSpPr>
            <p:spPr bwMode="auto">
              <a:xfrm>
                <a:off x="4798" y="1458"/>
                <a:ext cx="56" cy="80"/>
              </a:xfrm>
              <a:custGeom>
                <a:avLst/>
                <a:gdLst>
                  <a:gd name="T0" fmla="*/ 8 w 56"/>
                  <a:gd name="T1" fmla="*/ 72 h 80"/>
                  <a:gd name="T2" fmla="*/ 8 w 56"/>
                  <a:gd name="T3" fmla="*/ 72 h 80"/>
                  <a:gd name="T4" fmla="*/ 8 w 56"/>
                  <a:gd name="T5" fmla="*/ 80 h 80"/>
                  <a:gd name="T6" fmla="*/ 8 w 56"/>
                  <a:gd name="T7" fmla="*/ 80 h 80"/>
                  <a:gd name="T8" fmla="*/ 16 w 56"/>
                  <a:gd name="T9" fmla="*/ 80 h 80"/>
                  <a:gd name="T10" fmla="*/ 16 w 56"/>
                  <a:gd name="T11" fmla="*/ 80 h 80"/>
                  <a:gd name="T12" fmla="*/ 24 w 56"/>
                  <a:gd name="T13" fmla="*/ 72 h 80"/>
                  <a:gd name="T14" fmla="*/ 32 w 56"/>
                  <a:gd name="T15" fmla="*/ 64 h 80"/>
                  <a:gd name="T16" fmla="*/ 32 w 56"/>
                  <a:gd name="T17" fmla="*/ 64 h 80"/>
                  <a:gd name="T18" fmla="*/ 40 w 56"/>
                  <a:gd name="T19" fmla="*/ 64 h 80"/>
                  <a:gd name="T20" fmla="*/ 40 w 56"/>
                  <a:gd name="T21" fmla="*/ 64 h 80"/>
                  <a:gd name="T22" fmla="*/ 40 w 56"/>
                  <a:gd name="T23" fmla="*/ 56 h 80"/>
                  <a:gd name="T24" fmla="*/ 32 w 56"/>
                  <a:gd name="T25" fmla="*/ 24 h 80"/>
                  <a:gd name="T26" fmla="*/ 32 w 56"/>
                  <a:gd name="T27" fmla="*/ 24 h 80"/>
                  <a:gd name="T28" fmla="*/ 32 w 56"/>
                  <a:gd name="T29" fmla="*/ 24 h 80"/>
                  <a:gd name="T30" fmla="*/ 32 w 56"/>
                  <a:gd name="T31" fmla="*/ 24 h 80"/>
                  <a:gd name="T32" fmla="*/ 40 w 56"/>
                  <a:gd name="T33" fmla="*/ 32 h 80"/>
                  <a:gd name="T34" fmla="*/ 40 w 56"/>
                  <a:gd name="T35" fmla="*/ 32 h 80"/>
                  <a:gd name="T36" fmla="*/ 48 w 56"/>
                  <a:gd name="T37" fmla="*/ 32 h 80"/>
                  <a:gd name="T38" fmla="*/ 56 w 56"/>
                  <a:gd name="T39" fmla="*/ 48 h 80"/>
                  <a:gd name="T40" fmla="*/ 56 w 56"/>
                  <a:gd name="T41" fmla="*/ 48 h 80"/>
                  <a:gd name="T42" fmla="*/ 56 w 56"/>
                  <a:gd name="T43" fmla="*/ 48 h 80"/>
                  <a:gd name="T44" fmla="*/ 56 w 56"/>
                  <a:gd name="T45" fmla="*/ 48 h 80"/>
                  <a:gd name="T46" fmla="*/ 56 w 56"/>
                  <a:gd name="T47" fmla="*/ 32 h 80"/>
                  <a:gd name="T48" fmla="*/ 48 w 56"/>
                  <a:gd name="T49" fmla="*/ 32 h 80"/>
                  <a:gd name="T50" fmla="*/ 40 w 56"/>
                  <a:gd name="T51" fmla="*/ 24 h 80"/>
                  <a:gd name="T52" fmla="*/ 40 w 56"/>
                  <a:gd name="T53" fmla="*/ 24 h 80"/>
                  <a:gd name="T54" fmla="*/ 40 w 56"/>
                  <a:gd name="T55" fmla="*/ 24 h 80"/>
                  <a:gd name="T56" fmla="*/ 32 w 56"/>
                  <a:gd name="T57" fmla="*/ 16 h 80"/>
                  <a:gd name="T58" fmla="*/ 32 w 56"/>
                  <a:gd name="T59" fmla="*/ 16 h 80"/>
                  <a:gd name="T60" fmla="*/ 32 w 56"/>
                  <a:gd name="T61" fmla="*/ 16 h 80"/>
                  <a:gd name="T62" fmla="*/ 32 w 56"/>
                  <a:gd name="T63" fmla="*/ 16 h 80"/>
                  <a:gd name="T64" fmla="*/ 24 w 56"/>
                  <a:gd name="T65" fmla="*/ 0 h 80"/>
                  <a:gd name="T66" fmla="*/ 24 w 56"/>
                  <a:gd name="T67" fmla="*/ 0 h 80"/>
                  <a:gd name="T68" fmla="*/ 0 w 56"/>
                  <a:gd name="T69" fmla="*/ 8 h 80"/>
                  <a:gd name="T70" fmla="*/ 0 w 56"/>
                  <a:gd name="T71" fmla="*/ 8 h 80"/>
                  <a:gd name="T72" fmla="*/ 16 w 56"/>
                  <a:gd name="T73" fmla="*/ 64 h 80"/>
                  <a:gd name="T74" fmla="*/ 16 w 56"/>
                  <a:gd name="T75" fmla="*/ 64 h 80"/>
                  <a:gd name="T76" fmla="*/ 8 w 56"/>
                  <a:gd name="T77" fmla="*/ 72 h 8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 h="80">
                    <a:moveTo>
                      <a:pt x="8" y="72"/>
                    </a:moveTo>
                    <a:lnTo>
                      <a:pt x="8" y="72"/>
                    </a:lnTo>
                    <a:lnTo>
                      <a:pt x="8" y="80"/>
                    </a:lnTo>
                    <a:lnTo>
                      <a:pt x="16" y="80"/>
                    </a:lnTo>
                    <a:lnTo>
                      <a:pt x="24" y="72"/>
                    </a:lnTo>
                    <a:lnTo>
                      <a:pt x="32" y="64"/>
                    </a:lnTo>
                    <a:lnTo>
                      <a:pt x="40" y="64"/>
                    </a:lnTo>
                    <a:lnTo>
                      <a:pt x="40" y="56"/>
                    </a:lnTo>
                    <a:lnTo>
                      <a:pt x="32" y="24"/>
                    </a:lnTo>
                    <a:lnTo>
                      <a:pt x="40" y="32"/>
                    </a:lnTo>
                    <a:lnTo>
                      <a:pt x="48" y="32"/>
                    </a:lnTo>
                    <a:lnTo>
                      <a:pt x="56" y="48"/>
                    </a:lnTo>
                    <a:lnTo>
                      <a:pt x="56" y="32"/>
                    </a:lnTo>
                    <a:lnTo>
                      <a:pt x="48" y="32"/>
                    </a:lnTo>
                    <a:lnTo>
                      <a:pt x="40" y="24"/>
                    </a:lnTo>
                    <a:lnTo>
                      <a:pt x="32" y="16"/>
                    </a:lnTo>
                    <a:lnTo>
                      <a:pt x="24" y="0"/>
                    </a:lnTo>
                    <a:lnTo>
                      <a:pt x="0" y="8"/>
                    </a:lnTo>
                    <a:lnTo>
                      <a:pt x="16" y="64"/>
                    </a:lnTo>
                    <a:lnTo>
                      <a:pt x="8" y="7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4" name="Freeform 56"/>
              <p:cNvSpPr>
                <a:spLocks/>
              </p:cNvSpPr>
              <p:nvPr/>
            </p:nvSpPr>
            <p:spPr bwMode="auto">
              <a:xfrm>
                <a:off x="4661" y="1560"/>
                <a:ext cx="144" cy="88"/>
              </a:xfrm>
              <a:custGeom>
                <a:avLst/>
                <a:gdLst>
                  <a:gd name="T0" fmla="*/ 0 w 144"/>
                  <a:gd name="T1" fmla="*/ 88 h 88"/>
                  <a:gd name="T2" fmla="*/ 0 w 144"/>
                  <a:gd name="T3" fmla="*/ 80 h 88"/>
                  <a:gd name="T4" fmla="*/ 8 w 144"/>
                  <a:gd name="T5" fmla="*/ 64 h 88"/>
                  <a:gd name="T6" fmla="*/ 16 w 144"/>
                  <a:gd name="T7" fmla="*/ 56 h 88"/>
                  <a:gd name="T8" fmla="*/ 24 w 144"/>
                  <a:gd name="T9" fmla="*/ 48 h 88"/>
                  <a:gd name="T10" fmla="*/ 32 w 144"/>
                  <a:gd name="T11" fmla="*/ 40 h 88"/>
                  <a:gd name="T12" fmla="*/ 48 w 144"/>
                  <a:gd name="T13" fmla="*/ 40 h 88"/>
                  <a:gd name="T14" fmla="*/ 48 w 144"/>
                  <a:gd name="T15" fmla="*/ 40 h 88"/>
                  <a:gd name="T16" fmla="*/ 64 w 144"/>
                  <a:gd name="T17" fmla="*/ 32 h 88"/>
                  <a:gd name="T18" fmla="*/ 88 w 144"/>
                  <a:gd name="T19" fmla="*/ 24 h 88"/>
                  <a:gd name="T20" fmla="*/ 112 w 144"/>
                  <a:gd name="T21" fmla="*/ 0 h 88"/>
                  <a:gd name="T22" fmla="*/ 112 w 144"/>
                  <a:gd name="T23" fmla="*/ 8 h 88"/>
                  <a:gd name="T24" fmla="*/ 104 w 144"/>
                  <a:gd name="T25" fmla="*/ 16 h 88"/>
                  <a:gd name="T26" fmla="*/ 96 w 144"/>
                  <a:gd name="T27" fmla="*/ 24 h 88"/>
                  <a:gd name="T28" fmla="*/ 96 w 144"/>
                  <a:gd name="T29" fmla="*/ 32 h 88"/>
                  <a:gd name="T30" fmla="*/ 96 w 144"/>
                  <a:gd name="T31" fmla="*/ 32 h 88"/>
                  <a:gd name="T32" fmla="*/ 96 w 144"/>
                  <a:gd name="T33" fmla="*/ 32 h 88"/>
                  <a:gd name="T34" fmla="*/ 96 w 144"/>
                  <a:gd name="T35" fmla="*/ 40 h 88"/>
                  <a:gd name="T36" fmla="*/ 96 w 144"/>
                  <a:gd name="T37" fmla="*/ 40 h 88"/>
                  <a:gd name="T38" fmla="*/ 104 w 144"/>
                  <a:gd name="T39" fmla="*/ 32 h 88"/>
                  <a:gd name="T40" fmla="*/ 104 w 144"/>
                  <a:gd name="T41" fmla="*/ 32 h 88"/>
                  <a:gd name="T42" fmla="*/ 112 w 144"/>
                  <a:gd name="T43" fmla="*/ 16 h 88"/>
                  <a:gd name="T44" fmla="*/ 128 w 144"/>
                  <a:gd name="T45" fmla="*/ 8 h 88"/>
                  <a:gd name="T46" fmla="*/ 128 w 144"/>
                  <a:gd name="T47" fmla="*/ 8 h 88"/>
                  <a:gd name="T48" fmla="*/ 136 w 144"/>
                  <a:gd name="T49" fmla="*/ 0 h 88"/>
                  <a:gd name="T50" fmla="*/ 144 w 144"/>
                  <a:gd name="T51" fmla="*/ 0 h 88"/>
                  <a:gd name="T52" fmla="*/ 144 w 144"/>
                  <a:gd name="T53" fmla="*/ 8 h 88"/>
                  <a:gd name="T54" fmla="*/ 96 w 144"/>
                  <a:gd name="T55" fmla="*/ 48 h 88"/>
                  <a:gd name="T56" fmla="*/ 72 w 144"/>
                  <a:gd name="T57" fmla="*/ 64 h 88"/>
                  <a:gd name="T58" fmla="*/ 72 w 144"/>
                  <a:gd name="T59" fmla="*/ 64 h 88"/>
                  <a:gd name="T60" fmla="*/ 80 w 144"/>
                  <a:gd name="T61" fmla="*/ 48 h 88"/>
                  <a:gd name="T62" fmla="*/ 80 w 144"/>
                  <a:gd name="T63" fmla="*/ 48 h 88"/>
                  <a:gd name="T64" fmla="*/ 56 w 144"/>
                  <a:gd name="T65" fmla="*/ 56 h 88"/>
                  <a:gd name="T66" fmla="*/ 32 w 144"/>
                  <a:gd name="T67" fmla="*/ 72 h 88"/>
                  <a:gd name="T68" fmla="*/ 8 w 144"/>
                  <a:gd name="T69" fmla="*/ 88 h 88"/>
                  <a:gd name="T70" fmla="*/ 16 w 144"/>
                  <a:gd name="T71" fmla="*/ 88 h 88"/>
                  <a:gd name="T72" fmla="*/ 16 w 144"/>
                  <a:gd name="T73" fmla="*/ 80 h 88"/>
                  <a:gd name="T74" fmla="*/ 0 w 144"/>
                  <a:gd name="T75" fmla="*/ 88 h 8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4" h="88">
                    <a:moveTo>
                      <a:pt x="0" y="88"/>
                    </a:moveTo>
                    <a:lnTo>
                      <a:pt x="0" y="88"/>
                    </a:lnTo>
                    <a:lnTo>
                      <a:pt x="0" y="80"/>
                    </a:lnTo>
                    <a:lnTo>
                      <a:pt x="0" y="72"/>
                    </a:lnTo>
                    <a:lnTo>
                      <a:pt x="8" y="64"/>
                    </a:lnTo>
                    <a:lnTo>
                      <a:pt x="16" y="64"/>
                    </a:lnTo>
                    <a:lnTo>
                      <a:pt x="16" y="56"/>
                    </a:lnTo>
                    <a:lnTo>
                      <a:pt x="16" y="48"/>
                    </a:lnTo>
                    <a:lnTo>
                      <a:pt x="24" y="48"/>
                    </a:lnTo>
                    <a:lnTo>
                      <a:pt x="32" y="40"/>
                    </a:lnTo>
                    <a:lnTo>
                      <a:pt x="48" y="40"/>
                    </a:lnTo>
                    <a:lnTo>
                      <a:pt x="48" y="32"/>
                    </a:lnTo>
                    <a:lnTo>
                      <a:pt x="64" y="32"/>
                    </a:lnTo>
                    <a:lnTo>
                      <a:pt x="88" y="24"/>
                    </a:lnTo>
                    <a:lnTo>
                      <a:pt x="104" y="0"/>
                    </a:lnTo>
                    <a:lnTo>
                      <a:pt x="112" y="0"/>
                    </a:lnTo>
                    <a:lnTo>
                      <a:pt x="112" y="8"/>
                    </a:lnTo>
                    <a:lnTo>
                      <a:pt x="104" y="8"/>
                    </a:lnTo>
                    <a:lnTo>
                      <a:pt x="104" y="16"/>
                    </a:lnTo>
                    <a:lnTo>
                      <a:pt x="96" y="24"/>
                    </a:lnTo>
                    <a:lnTo>
                      <a:pt x="96" y="32"/>
                    </a:lnTo>
                    <a:lnTo>
                      <a:pt x="96" y="40"/>
                    </a:lnTo>
                    <a:lnTo>
                      <a:pt x="104" y="32"/>
                    </a:lnTo>
                    <a:lnTo>
                      <a:pt x="104" y="24"/>
                    </a:lnTo>
                    <a:lnTo>
                      <a:pt x="112" y="16"/>
                    </a:lnTo>
                    <a:lnTo>
                      <a:pt x="120" y="8"/>
                    </a:lnTo>
                    <a:lnTo>
                      <a:pt x="128" y="8"/>
                    </a:lnTo>
                    <a:lnTo>
                      <a:pt x="136" y="8"/>
                    </a:lnTo>
                    <a:lnTo>
                      <a:pt x="136" y="0"/>
                    </a:lnTo>
                    <a:lnTo>
                      <a:pt x="144" y="0"/>
                    </a:lnTo>
                    <a:lnTo>
                      <a:pt x="144" y="8"/>
                    </a:lnTo>
                    <a:lnTo>
                      <a:pt x="128" y="16"/>
                    </a:lnTo>
                    <a:lnTo>
                      <a:pt x="96" y="48"/>
                    </a:lnTo>
                    <a:lnTo>
                      <a:pt x="80" y="56"/>
                    </a:lnTo>
                    <a:lnTo>
                      <a:pt x="72" y="64"/>
                    </a:lnTo>
                    <a:lnTo>
                      <a:pt x="80" y="56"/>
                    </a:lnTo>
                    <a:lnTo>
                      <a:pt x="80" y="48"/>
                    </a:lnTo>
                    <a:lnTo>
                      <a:pt x="64" y="56"/>
                    </a:lnTo>
                    <a:lnTo>
                      <a:pt x="56" y="56"/>
                    </a:lnTo>
                    <a:lnTo>
                      <a:pt x="48" y="64"/>
                    </a:lnTo>
                    <a:lnTo>
                      <a:pt x="32" y="72"/>
                    </a:lnTo>
                    <a:lnTo>
                      <a:pt x="16" y="88"/>
                    </a:lnTo>
                    <a:lnTo>
                      <a:pt x="8" y="88"/>
                    </a:lnTo>
                    <a:lnTo>
                      <a:pt x="16" y="88"/>
                    </a:lnTo>
                    <a:lnTo>
                      <a:pt x="16" y="80"/>
                    </a:lnTo>
                    <a:lnTo>
                      <a:pt x="8" y="80"/>
                    </a:lnTo>
                    <a:lnTo>
                      <a:pt x="0" y="8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grpSp>
        <p:grpSp>
          <p:nvGrpSpPr>
            <p:cNvPr id="4" name="Group 106"/>
            <p:cNvGrpSpPr>
              <a:grpSpLocks/>
            </p:cNvGrpSpPr>
            <p:nvPr/>
          </p:nvGrpSpPr>
          <p:grpSpPr bwMode="auto">
            <a:xfrm>
              <a:off x="2813051" y="4853921"/>
              <a:ext cx="101600" cy="114300"/>
              <a:chOff x="2089" y="3290"/>
              <a:chExt cx="64" cy="72"/>
            </a:xfrm>
            <a:solidFill>
              <a:srgbClr val="0066FF"/>
            </a:solidFill>
          </p:grpSpPr>
          <p:sp>
            <p:nvSpPr>
              <p:cNvPr id="88" name="Freeform 109"/>
              <p:cNvSpPr>
                <a:spLocks/>
              </p:cNvSpPr>
              <p:nvPr/>
            </p:nvSpPr>
            <p:spPr bwMode="auto">
              <a:xfrm>
                <a:off x="2089" y="3290"/>
                <a:ext cx="40" cy="16"/>
              </a:xfrm>
              <a:custGeom>
                <a:avLst/>
                <a:gdLst>
                  <a:gd name="T0" fmla="*/ 8 w 40"/>
                  <a:gd name="T1" fmla="*/ 0 h 16"/>
                  <a:gd name="T2" fmla="*/ 0 w 40"/>
                  <a:gd name="T3" fmla="*/ 16 h 16"/>
                  <a:gd name="T4" fmla="*/ 0 w 40"/>
                  <a:gd name="T5" fmla="*/ 16 h 16"/>
                  <a:gd name="T6" fmla="*/ 24 w 40"/>
                  <a:gd name="T7" fmla="*/ 16 h 16"/>
                  <a:gd name="T8" fmla="*/ 24 w 40"/>
                  <a:gd name="T9" fmla="*/ 16 h 16"/>
                  <a:gd name="T10" fmla="*/ 32 w 40"/>
                  <a:gd name="T11" fmla="*/ 16 h 16"/>
                  <a:gd name="T12" fmla="*/ 40 w 40"/>
                  <a:gd name="T13" fmla="*/ 16 h 16"/>
                  <a:gd name="T14" fmla="*/ 40 w 40"/>
                  <a:gd name="T15" fmla="*/ 8 h 16"/>
                  <a:gd name="T16" fmla="*/ 24 w 40"/>
                  <a:gd name="T17" fmla="*/ 8 h 16"/>
                  <a:gd name="T18" fmla="*/ 8 w 40"/>
                  <a:gd name="T19" fmla="*/ 8 h 16"/>
                  <a:gd name="T20" fmla="*/ 8 w 40"/>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0" h="16">
                    <a:moveTo>
                      <a:pt x="8" y="0"/>
                    </a:moveTo>
                    <a:lnTo>
                      <a:pt x="0" y="16"/>
                    </a:lnTo>
                    <a:lnTo>
                      <a:pt x="24" y="16"/>
                    </a:lnTo>
                    <a:lnTo>
                      <a:pt x="32" y="16"/>
                    </a:lnTo>
                    <a:lnTo>
                      <a:pt x="40" y="16"/>
                    </a:lnTo>
                    <a:lnTo>
                      <a:pt x="40" y="8"/>
                    </a:lnTo>
                    <a:lnTo>
                      <a:pt x="24" y="8"/>
                    </a:lnTo>
                    <a:lnTo>
                      <a:pt x="8" y="8"/>
                    </a:lnTo>
                    <a:lnTo>
                      <a:pt x="8" y="0"/>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1" name="Freeform 112"/>
              <p:cNvSpPr>
                <a:spLocks/>
              </p:cNvSpPr>
              <p:nvPr/>
            </p:nvSpPr>
            <p:spPr bwMode="auto">
              <a:xfrm>
                <a:off x="2113" y="3322"/>
                <a:ext cx="8" cy="8"/>
              </a:xfrm>
              <a:custGeom>
                <a:avLst/>
                <a:gdLst>
                  <a:gd name="T0" fmla="*/ 8 w 8"/>
                  <a:gd name="T1" fmla="*/ 0 h 8"/>
                  <a:gd name="T2" fmla="*/ 8 w 8"/>
                  <a:gd name="T3" fmla="*/ 0 h 8"/>
                  <a:gd name="T4" fmla="*/ 8 w 8"/>
                  <a:gd name="T5" fmla="*/ 0 h 8"/>
                  <a:gd name="T6" fmla="*/ 8 w 8"/>
                  <a:gd name="T7" fmla="*/ 8 h 8"/>
                  <a:gd name="T8" fmla="*/ 8 w 8"/>
                  <a:gd name="T9" fmla="*/ 8 h 8"/>
                  <a:gd name="T10" fmla="*/ 8 w 8"/>
                  <a:gd name="T11" fmla="*/ 8 h 8"/>
                  <a:gd name="T12" fmla="*/ 8 w 8"/>
                  <a:gd name="T13" fmla="*/ 8 h 8"/>
                  <a:gd name="T14" fmla="*/ 0 w 8"/>
                  <a:gd name="T15" fmla="*/ 8 h 8"/>
                  <a:gd name="T16" fmla="*/ 0 w 8"/>
                  <a:gd name="T17" fmla="*/ 8 h 8"/>
                  <a:gd name="T18" fmla="*/ 0 w 8"/>
                  <a:gd name="T19" fmla="*/ 8 h 8"/>
                  <a:gd name="T20" fmla="*/ 0 w 8"/>
                  <a:gd name="T21" fmla="*/ 8 h 8"/>
                  <a:gd name="T22" fmla="*/ 0 w 8"/>
                  <a:gd name="T23" fmla="*/ 8 h 8"/>
                  <a:gd name="T24" fmla="*/ 0 w 8"/>
                  <a:gd name="T25" fmla="*/ 8 h 8"/>
                  <a:gd name="T26" fmla="*/ 0 w 8"/>
                  <a:gd name="T27" fmla="*/ 8 h 8"/>
                  <a:gd name="T28" fmla="*/ 0 w 8"/>
                  <a:gd name="T29" fmla="*/ 8 h 8"/>
                  <a:gd name="T30" fmla="*/ 0 w 8"/>
                  <a:gd name="T31" fmla="*/ 0 h 8"/>
                  <a:gd name="T32" fmla="*/ 0 w 8"/>
                  <a:gd name="T33" fmla="*/ 0 h 8"/>
                  <a:gd name="T34" fmla="*/ 0 w 8"/>
                  <a:gd name="T35" fmla="*/ 0 h 8"/>
                  <a:gd name="T36" fmla="*/ 0 w 8"/>
                  <a:gd name="T37" fmla="*/ 0 h 8"/>
                  <a:gd name="T38" fmla="*/ 8 w 8"/>
                  <a:gd name="T39" fmla="*/ 0 h 8"/>
                  <a:gd name="T40" fmla="*/ 8 w 8"/>
                  <a:gd name="T41" fmla="*/ 0 h 8"/>
                  <a:gd name="T42" fmla="*/ 8 w 8"/>
                  <a:gd name="T43" fmla="*/ 0 h 8"/>
                  <a:gd name="T44" fmla="*/ 8 w 8"/>
                  <a:gd name="T45" fmla="*/ 8 h 8"/>
                  <a:gd name="T46" fmla="*/ 8 w 8"/>
                  <a:gd name="T47" fmla="*/ 8 h 8"/>
                  <a:gd name="T48" fmla="*/ 0 w 8"/>
                  <a:gd name="T49" fmla="*/ 8 h 8"/>
                  <a:gd name="T50" fmla="*/ 0 w 8"/>
                  <a:gd name="T51" fmla="*/ 8 h 8"/>
                  <a:gd name="T52" fmla="*/ 0 w 8"/>
                  <a:gd name="T53" fmla="*/ 8 h 8"/>
                  <a:gd name="T54" fmla="*/ 0 w 8"/>
                  <a:gd name="T55" fmla="*/ 8 h 8"/>
                  <a:gd name="T56" fmla="*/ 0 w 8"/>
                  <a:gd name="T57" fmla="*/ 0 h 8"/>
                  <a:gd name="T58" fmla="*/ 0 w 8"/>
                  <a:gd name="T59" fmla="*/ 0 h 8"/>
                  <a:gd name="T60" fmla="*/ 8 w 8"/>
                  <a:gd name="T61" fmla="*/ 0 h 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 h="8">
                    <a:moveTo>
                      <a:pt x="8" y="0"/>
                    </a:moveTo>
                    <a:lnTo>
                      <a:pt x="8" y="0"/>
                    </a:lnTo>
                    <a:lnTo>
                      <a:pt x="8" y="8"/>
                    </a:lnTo>
                    <a:lnTo>
                      <a:pt x="0" y="8"/>
                    </a:lnTo>
                    <a:lnTo>
                      <a:pt x="0" y="0"/>
                    </a:lnTo>
                    <a:lnTo>
                      <a:pt x="8" y="0"/>
                    </a:lnTo>
                    <a:lnTo>
                      <a:pt x="8" y="8"/>
                    </a:lnTo>
                    <a:lnTo>
                      <a:pt x="0" y="8"/>
                    </a:lnTo>
                    <a:lnTo>
                      <a:pt x="0" y="0"/>
                    </a:lnTo>
                    <a:lnTo>
                      <a:pt x="8" y="0"/>
                    </a:lnTo>
                    <a:close/>
                  </a:path>
                </a:pathLst>
              </a:custGeom>
              <a:grpFill/>
              <a:ln w="9525" cmpd="sng">
                <a:solidFill>
                  <a:schemeClr val="bg1"/>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2" name="Oval 113"/>
              <p:cNvSpPr>
                <a:spLocks noChangeArrowheads="1"/>
              </p:cNvSpPr>
              <p:nvPr/>
            </p:nvSpPr>
            <p:spPr bwMode="auto">
              <a:xfrm>
                <a:off x="2137" y="3346"/>
                <a:ext cx="16" cy="16"/>
              </a:xfrm>
              <a:prstGeom prst="ellipse">
                <a:avLst/>
              </a:prstGeom>
              <a:grpFill/>
              <a:ln w="9525">
                <a:solidFill>
                  <a:schemeClr val="bg1"/>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grpSp>
      </p:grpSp>
      <p:grpSp>
        <p:nvGrpSpPr>
          <p:cNvPr id="5" name="Group 86"/>
          <p:cNvGrpSpPr>
            <a:grpSpLocks/>
          </p:cNvGrpSpPr>
          <p:nvPr/>
        </p:nvGrpSpPr>
        <p:grpSpPr bwMode="auto">
          <a:xfrm>
            <a:off x="4267200" y="5410200"/>
            <a:ext cx="714376" cy="466071"/>
            <a:chOff x="647" y="2861"/>
            <a:chExt cx="1048" cy="712"/>
          </a:xfrm>
          <a:solidFill>
            <a:srgbClr val="0066FF"/>
          </a:solidFill>
        </p:grpSpPr>
        <p:sp>
          <p:nvSpPr>
            <p:cNvPr id="96" name="Freeform 87"/>
            <p:cNvSpPr>
              <a:spLocks/>
            </p:cNvSpPr>
            <p:nvPr/>
          </p:nvSpPr>
          <p:spPr bwMode="auto">
            <a:xfrm>
              <a:off x="943" y="2861"/>
              <a:ext cx="752" cy="624"/>
            </a:xfrm>
            <a:custGeom>
              <a:avLst/>
              <a:gdLst>
                <a:gd name="T0" fmla="*/ 736 w 752"/>
                <a:gd name="T1" fmla="*/ 432 h 624"/>
                <a:gd name="T2" fmla="*/ 600 w 752"/>
                <a:gd name="T3" fmla="*/ 360 h 624"/>
                <a:gd name="T4" fmla="*/ 576 w 752"/>
                <a:gd name="T5" fmla="*/ 368 h 624"/>
                <a:gd name="T6" fmla="*/ 496 w 752"/>
                <a:gd name="T7" fmla="*/ 352 h 624"/>
                <a:gd name="T8" fmla="*/ 352 w 752"/>
                <a:gd name="T9" fmla="*/ 16 h 624"/>
                <a:gd name="T10" fmla="*/ 264 w 752"/>
                <a:gd name="T11" fmla="*/ 24 h 624"/>
                <a:gd name="T12" fmla="*/ 216 w 752"/>
                <a:gd name="T13" fmla="*/ 8 h 624"/>
                <a:gd name="T14" fmla="*/ 184 w 752"/>
                <a:gd name="T15" fmla="*/ 8 h 624"/>
                <a:gd name="T16" fmla="*/ 160 w 752"/>
                <a:gd name="T17" fmla="*/ 8 h 624"/>
                <a:gd name="T18" fmla="*/ 112 w 752"/>
                <a:gd name="T19" fmla="*/ 32 h 624"/>
                <a:gd name="T20" fmla="*/ 48 w 752"/>
                <a:gd name="T21" fmla="*/ 88 h 624"/>
                <a:gd name="T22" fmla="*/ 72 w 752"/>
                <a:gd name="T23" fmla="*/ 152 h 624"/>
                <a:gd name="T24" fmla="*/ 112 w 752"/>
                <a:gd name="T25" fmla="*/ 176 h 624"/>
                <a:gd name="T26" fmla="*/ 88 w 752"/>
                <a:gd name="T27" fmla="*/ 168 h 624"/>
                <a:gd name="T28" fmla="*/ 112 w 752"/>
                <a:gd name="T29" fmla="*/ 192 h 624"/>
                <a:gd name="T30" fmla="*/ 72 w 752"/>
                <a:gd name="T31" fmla="*/ 176 h 624"/>
                <a:gd name="T32" fmla="*/ 32 w 752"/>
                <a:gd name="T33" fmla="*/ 192 h 624"/>
                <a:gd name="T34" fmla="*/ 16 w 752"/>
                <a:gd name="T35" fmla="*/ 224 h 624"/>
                <a:gd name="T36" fmla="*/ 56 w 752"/>
                <a:gd name="T37" fmla="*/ 248 h 624"/>
                <a:gd name="T38" fmla="*/ 112 w 752"/>
                <a:gd name="T39" fmla="*/ 240 h 624"/>
                <a:gd name="T40" fmla="*/ 104 w 752"/>
                <a:gd name="T41" fmla="*/ 256 h 624"/>
                <a:gd name="T42" fmla="*/ 72 w 752"/>
                <a:gd name="T43" fmla="*/ 312 h 624"/>
                <a:gd name="T44" fmla="*/ 48 w 752"/>
                <a:gd name="T45" fmla="*/ 336 h 624"/>
                <a:gd name="T46" fmla="*/ 16 w 752"/>
                <a:gd name="T47" fmla="*/ 368 h 624"/>
                <a:gd name="T48" fmla="*/ 32 w 752"/>
                <a:gd name="T49" fmla="*/ 384 h 624"/>
                <a:gd name="T50" fmla="*/ 40 w 752"/>
                <a:gd name="T51" fmla="*/ 424 h 624"/>
                <a:gd name="T52" fmla="*/ 80 w 752"/>
                <a:gd name="T53" fmla="*/ 416 h 624"/>
                <a:gd name="T54" fmla="*/ 96 w 752"/>
                <a:gd name="T55" fmla="*/ 456 h 624"/>
                <a:gd name="T56" fmla="*/ 112 w 752"/>
                <a:gd name="T57" fmla="*/ 464 h 624"/>
                <a:gd name="T58" fmla="*/ 144 w 752"/>
                <a:gd name="T59" fmla="*/ 472 h 624"/>
                <a:gd name="T60" fmla="*/ 176 w 752"/>
                <a:gd name="T61" fmla="*/ 472 h 624"/>
                <a:gd name="T62" fmla="*/ 176 w 752"/>
                <a:gd name="T63" fmla="*/ 504 h 624"/>
                <a:gd name="T64" fmla="*/ 136 w 752"/>
                <a:gd name="T65" fmla="*/ 560 h 624"/>
                <a:gd name="T66" fmla="*/ 112 w 752"/>
                <a:gd name="T67" fmla="*/ 592 h 624"/>
                <a:gd name="T68" fmla="*/ 64 w 752"/>
                <a:gd name="T69" fmla="*/ 608 h 624"/>
                <a:gd name="T70" fmla="*/ 80 w 752"/>
                <a:gd name="T71" fmla="*/ 608 h 624"/>
                <a:gd name="T72" fmla="*/ 104 w 752"/>
                <a:gd name="T73" fmla="*/ 608 h 624"/>
                <a:gd name="T74" fmla="*/ 136 w 752"/>
                <a:gd name="T75" fmla="*/ 584 h 624"/>
                <a:gd name="T76" fmla="*/ 184 w 752"/>
                <a:gd name="T77" fmla="*/ 544 h 624"/>
                <a:gd name="T78" fmla="*/ 248 w 752"/>
                <a:gd name="T79" fmla="*/ 480 h 624"/>
                <a:gd name="T80" fmla="*/ 248 w 752"/>
                <a:gd name="T81" fmla="*/ 432 h 624"/>
                <a:gd name="T82" fmla="*/ 320 w 752"/>
                <a:gd name="T83" fmla="*/ 368 h 624"/>
                <a:gd name="T84" fmla="*/ 296 w 752"/>
                <a:gd name="T85" fmla="*/ 408 h 624"/>
                <a:gd name="T86" fmla="*/ 296 w 752"/>
                <a:gd name="T87" fmla="*/ 424 h 624"/>
                <a:gd name="T88" fmla="*/ 320 w 752"/>
                <a:gd name="T89" fmla="*/ 416 h 624"/>
                <a:gd name="T90" fmla="*/ 336 w 752"/>
                <a:gd name="T91" fmla="*/ 376 h 624"/>
                <a:gd name="T92" fmla="*/ 352 w 752"/>
                <a:gd name="T93" fmla="*/ 368 h 624"/>
                <a:gd name="T94" fmla="*/ 400 w 752"/>
                <a:gd name="T95" fmla="*/ 384 h 624"/>
                <a:gd name="T96" fmla="*/ 448 w 752"/>
                <a:gd name="T97" fmla="*/ 376 h 624"/>
                <a:gd name="T98" fmla="*/ 512 w 752"/>
                <a:gd name="T99" fmla="*/ 376 h 624"/>
                <a:gd name="T100" fmla="*/ 592 w 752"/>
                <a:gd name="T101" fmla="*/ 408 h 624"/>
                <a:gd name="T102" fmla="*/ 592 w 752"/>
                <a:gd name="T103" fmla="*/ 384 h 624"/>
                <a:gd name="T104" fmla="*/ 592 w 752"/>
                <a:gd name="T105" fmla="*/ 368 h 624"/>
                <a:gd name="T106" fmla="*/ 632 w 752"/>
                <a:gd name="T107" fmla="*/ 384 h 624"/>
                <a:gd name="T108" fmla="*/ 672 w 752"/>
                <a:gd name="T109" fmla="*/ 424 h 624"/>
                <a:gd name="T110" fmla="*/ 704 w 752"/>
                <a:gd name="T111" fmla="*/ 456 h 624"/>
                <a:gd name="T112" fmla="*/ 744 w 752"/>
                <a:gd name="T113" fmla="*/ 472 h 62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52" h="624">
                  <a:moveTo>
                    <a:pt x="744" y="480"/>
                  </a:moveTo>
                  <a:lnTo>
                    <a:pt x="752" y="472"/>
                  </a:lnTo>
                  <a:lnTo>
                    <a:pt x="752" y="464"/>
                  </a:lnTo>
                  <a:lnTo>
                    <a:pt x="752" y="456"/>
                  </a:lnTo>
                  <a:lnTo>
                    <a:pt x="752" y="440"/>
                  </a:lnTo>
                  <a:lnTo>
                    <a:pt x="736" y="432"/>
                  </a:lnTo>
                  <a:lnTo>
                    <a:pt x="720" y="432"/>
                  </a:lnTo>
                  <a:lnTo>
                    <a:pt x="712" y="424"/>
                  </a:lnTo>
                  <a:lnTo>
                    <a:pt x="696" y="424"/>
                  </a:lnTo>
                  <a:lnTo>
                    <a:pt x="624" y="368"/>
                  </a:lnTo>
                  <a:lnTo>
                    <a:pt x="600" y="360"/>
                  </a:lnTo>
                  <a:lnTo>
                    <a:pt x="584" y="344"/>
                  </a:lnTo>
                  <a:lnTo>
                    <a:pt x="568" y="360"/>
                  </a:lnTo>
                  <a:lnTo>
                    <a:pt x="576" y="368"/>
                  </a:lnTo>
                  <a:lnTo>
                    <a:pt x="560" y="384"/>
                  </a:lnTo>
                  <a:lnTo>
                    <a:pt x="528" y="368"/>
                  </a:lnTo>
                  <a:lnTo>
                    <a:pt x="528" y="360"/>
                  </a:lnTo>
                  <a:lnTo>
                    <a:pt x="512" y="352"/>
                  </a:lnTo>
                  <a:lnTo>
                    <a:pt x="496" y="352"/>
                  </a:lnTo>
                  <a:lnTo>
                    <a:pt x="488" y="360"/>
                  </a:lnTo>
                  <a:lnTo>
                    <a:pt x="480" y="360"/>
                  </a:lnTo>
                  <a:lnTo>
                    <a:pt x="480" y="368"/>
                  </a:lnTo>
                  <a:lnTo>
                    <a:pt x="376" y="24"/>
                  </a:lnTo>
                  <a:lnTo>
                    <a:pt x="368" y="24"/>
                  </a:lnTo>
                  <a:lnTo>
                    <a:pt x="352" y="16"/>
                  </a:lnTo>
                  <a:lnTo>
                    <a:pt x="328" y="16"/>
                  </a:lnTo>
                  <a:lnTo>
                    <a:pt x="320" y="24"/>
                  </a:lnTo>
                  <a:lnTo>
                    <a:pt x="312" y="24"/>
                  </a:lnTo>
                  <a:lnTo>
                    <a:pt x="280" y="24"/>
                  </a:lnTo>
                  <a:lnTo>
                    <a:pt x="264" y="24"/>
                  </a:lnTo>
                  <a:lnTo>
                    <a:pt x="256" y="24"/>
                  </a:lnTo>
                  <a:lnTo>
                    <a:pt x="248" y="24"/>
                  </a:lnTo>
                  <a:lnTo>
                    <a:pt x="232" y="24"/>
                  </a:lnTo>
                  <a:lnTo>
                    <a:pt x="224" y="8"/>
                  </a:lnTo>
                  <a:lnTo>
                    <a:pt x="216" y="8"/>
                  </a:lnTo>
                  <a:lnTo>
                    <a:pt x="208" y="8"/>
                  </a:lnTo>
                  <a:lnTo>
                    <a:pt x="208" y="16"/>
                  </a:lnTo>
                  <a:lnTo>
                    <a:pt x="192" y="0"/>
                  </a:lnTo>
                  <a:lnTo>
                    <a:pt x="184" y="8"/>
                  </a:lnTo>
                  <a:lnTo>
                    <a:pt x="184" y="0"/>
                  </a:lnTo>
                  <a:lnTo>
                    <a:pt x="168" y="0"/>
                  </a:lnTo>
                  <a:lnTo>
                    <a:pt x="160" y="8"/>
                  </a:lnTo>
                  <a:lnTo>
                    <a:pt x="152" y="16"/>
                  </a:lnTo>
                  <a:lnTo>
                    <a:pt x="144" y="16"/>
                  </a:lnTo>
                  <a:lnTo>
                    <a:pt x="136" y="16"/>
                  </a:lnTo>
                  <a:lnTo>
                    <a:pt x="120" y="32"/>
                  </a:lnTo>
                  <a:lnTo>
                    <a:pt x="112" y="32"/>
                  </a:lnTo>
                  <a:lnTo>
                    <a:pt x="96" y="48"/>
                  </a:lnTo>
                  <a:lnTo>
                    <a:pt x="72" y="80"/>
                  </a:lnTo>
                  <a:lnTo>
                    <a:pt x="72" y="88"/>
                  </a:lnTo>
                  <a:lnTo>
                    <a:pt x="48" y="88"/>
                  </a:lnTo>
                  <a:lnTo>
                    <a:pt x="32" y="104"/>
                  </a:lnTo>
                  <a:lnTo>
                    <a:pt x="48" y="112"/>
                  </a:lnTo>
                  <a:lnTo>
                    <a:pt x="72" y="136"/>
                  </a:lnTo>
                  <a:lnTo>
                    <a:pt x="72" y="152"/>
                  </a:lnTo>
                  <a:lnTo>
                    <a:pt x="96" y="160"/>
                  </a:lnTo>
                  <a:lnTo>
                    <a:pt x="104" y="176"/>
                  </a:lnTo>
                  <a:lnTo>
                    <a:pt x="112" y="176"/>
                  </a:lnTo>
                  <a:lnTo>
                    <a:pt x="112" y="184"/>
                  </a:lnTo>
                  <a:lnTo>
                    <a:pt x="96" y="184"/>
                  </a:lnTo>
                  <a:lnTo>
                    <a:pt x="88" y="168"/>
                  </a:lnTo>
                  <a:lnTo>
                    <a:pt x="88" y="176"/>
                  </a:lnTo>
                  <a:lnTo>
                    <a:pt x="96" y="184"/>
                  </a:lnTo>
                  <a:lnTo>
                    <a:pt x="112" y="192"/>
                  </a:lnTo>
                  <a:lnTo>
                    <a:pt x="96" y="200"/>
                  </a:lnTo>
                  <a:lnTo>
                    <a:pt x="64" y="192"/>
                  </a:lnTo>
                  <a:lnTo>
                    <a:pt x="72" y="176"/>
                  </a:lnTo>
                  <a:lnTo>
                    <a:pt x="40" y="184"/>
                  </a:lnTo>
                  <a:lnTo>
                    <a:pt x="40" y="192"/>
                  </a:lnTo>
                  <a:lnTo>
                    <a:pt x="32" y="192"/>
                  </a:lnTo>
                  <a:lnTo>
                    <a:pt x="32" y="184"/>
                  </a:lnTo>
                  <a:lnTo>
                    <a:pt x="24" y="184"/>
                  </a:lnTo>
                  <a:lnTo>
                    <a:pt x="0" y="200"/>
                  </a:lnTo>
                  <a:lnTo>
                    <a:pt x="0" y="208"/>
                  </a:lnTo>
                  <a:lnTo>
                    <a:pt x="8" y="224"/>
                  </a:lnTo>
                  <a:lnTo>
                    <a:pt x="16" y="224"/>
                  </a:lnTo>
                  <a:lnTo>
                    <a:pt x="24" y="232"/>
                  </a:lnTo>
                  <a:lnTo>
                    <a:pt x="24" y="240"/>
                  </a:lnTo>
                  <a:lnTo>
                    <a:pt x="32" y="248"/>
                  </a:lnTo>
                  <a:lnTo>
                    <a:pt x="56" y="248"/>
                  </a:lnTo>
                  <a:lnTo>
                    <a:pt x="72" y="256"/>
                  </a:lnTo>
                  <a:lnTo>
                    <a:pt x="88" y="256"/>
                  </a:lnTo>
                  <a:lnTo>
                    <a:pt x="104" y="240"/>
                  </a:lnTo>
                  <a:lnTo>
                    <a:pt x="112" y="240"/>
                  </a:lnTo>
                  <a:lnTo>
                    <a:pt x="120" y="240"/>
                  </a:lnTo>
                  <a:lnTo>
                    <a:pt x="120" y="248"/>
                  </a:lnTo>
                  <a:lnTo>
                    <a:pt x="104" y="256"/>
                  </a:lnTo>
                  <a:lnTo>
                    <a:pt x="112" y="272"/>
                  </a:lnTo>
                  <a:lnTo>
                    <a:pt x="112" y="288"/>
                  </a:lnTo>
                  <a:lnTo>
                    <a:pt x="88" y="288"/>
                  </a:lnTo>
                  <a:lnTo>
                    <a:pt x="72" y="312"/>
                  </a:lnTo>
                  <a:lnTo>
                    <a:pt x="72" y="304"/>
                  </a:lnTo>
                  <a:lnTo>
                    <a:pt x="64" y="304"/>
                  </a:lnTo>
                  <a:lnTo>
                    <a:pt x="48" y="304"/>
                  </a:lnTo>
                  <a:lnTo>
                    <a:pt x="48" y="312"/>
                  </a:lnTo>
                  <a:lnTo>
                    <a:pt x="48" y="320"/>
                  </a:lnTo>
                  <a:lnTo>
                    <a:pt x="48" y="336"/>
                  </a:lnTo>
                  <a:lnTo>
                    <a:pt x="32" y="336"/>
                  </a:lnTo>
                  <a:lnTo>
                    <a:pt x="32" y="344"/>
                  </a:lnTo>
                  <a:lnTo>
                    <a:pt x="24" y="352"/>
                  </a:lnTo>
                  <a:lnTo>
                    <a:pt x="16" y="360"/>
                  </a:lnTo>
                  <a:lnTo>
                    <a:pt x="16" y="368"/>
                  </a:lnTo>
                  <a:lnTo>
                    <a:pt x="24" y="368"/>
                  </a:lnTo>
                  <a:lnTo>
                    <a:pt x="32" y="360"/>
                  </a:lnTo>
                  <a:lnTo>
                    <a:pt x="24" y="376"/>
                  </a:lnTo>
                  <a:lnTo>
                    <a:pt x="32" y="384"/>
                  </a:lnTo>
                  <a:lnTo>
                    <a:pt x="48" y="400"/>
                  </a:lnTo>
                  <a:lnTo>
                    <a:pt x="56" y="400"/>
                  </a:lnTo>
                  <a:lnTo>
                    <a:pt x="40" y="416"/>
                  </a:lnTo>
                  <a:lnTo>
                    <a:pt x="40" y="424"/>
                  </a:lnTo>
                  <a:lnTo>
                    <a:pt x="48" y="424"/>
                  </a:lnTo>
                  <a:lnTo>
                    <a:pt x="56" y="432"/>
                  </a:lnTo>
                  <a:lnTo>
                    <a:pt x="56" y="440"/>
                  </a:lnTo>
                  <a:lnTo>
                    <a:pt x="72" y="440"/>
                  </a:lnTo>
                  <a:lnTo>
                    <a:pt x="80" y="416"/>
                  </a:lnTo>
                  <a:lnTo>
                    <a:pt x="88" y="408"/>
                  </a:lnTo>
                  <a:lnTo>
                    <a:pt x="88" y="416"/>
                  </a:lnTo>
                  <a:lnTo>
                    <a:pt x="88" y="432"/>
                  </a:lnTo>
                  <a:lnTo>
                    <a:pt x="96" y="440"/>
                  </a:lnTo>
                  <a:lnTo>
                    <a:pt x="96" y="448"/>
                  </a:lnTo>
                  <a:lnTo>
                    <a:pt x="96" y="456"/>
                  </a:lnTo>
                  <a:lnTo>
                    <a:pt x="96" y="464"/>
                  </a:lnTo>
                  <a:lnTo>
                    <a:pt x="96" y="472"/>
                  </a:lnTo>
                  <a:lnTo>
                    <a:pt x="96" y="480"/>
                  </a:lnTo>
                  <a:lnTo>
                    <a:pt x="96" y="488"/>
                  </a:lnTo>
                  <a:lnTo>
                    <a:pt x="104" y="488"/>
                  </a:lnTo>
                  <a:lnTo>
                    <a:pt x="112" y="464"/>
                  </a:lnTo>
                  <a:lnTo>
                    <a:pt x="120" y="456"/>
                  </a:lnTo>
                  <a:lnTo>
                    <a:pt x="128" y="472"/>
                  </a:lnTo>
                  <a:lnTo>
                    <a:pt x="128" y="456"/>
                  </a:lnTo>
                  <a:lnTo>
                    <a:pt x="136" y="456"/>
                  </a:lnTo>
                  <a:lnTo>
                    <a:pt x="144" y="472"/>
                  </a:lnTo>
                  <a:lnTo>
                    <a:pt x="144" y="488"/>
                  </a:lnTo>
                  <a:lnTo>
                    <a:pt x="152" y="488"/>
                  </a:lnTo>
                  <a:lnTo>
                    <a:pt x="152" y="472"/>
                  </a:lnTo>
                  <a:lnTo>
                    <a:pt x="160" y="472"/>
                  </a:lnTo>
                  <a:lnTo>
                    <a:pt x="176" y="472"/>
                  </a:lnTo>
                  <a:lnTo>
                    <a:pt x="184" y="464"/>
                  </a:lnTo>
                  <a:lnTo>
                    <a:pt x="192" y="448"/>
                  </a:lnTo>
                  <a:lnTo>
                    <a:pt x="184" y="480"/>
                  </a:lnTo>
                  <a:lnTo>
                    <a:pt x="176" y="504"/>
                  </a:lnTo>
                  <a:lnTo>
                    <a:pt x="168" y="536"/>
                  </a:lnTo>
                  <a:lnTo>
                    <a:pt x="160" y="536"/>
                  </a:lnTo>
                  <a:lnTo>
                    <a:pt x="160" y="544"/>
                  </a:lnTo>
                  <a:lnTo>
                    <a:pt x="136" y="560"/>
                  </a:lnTo>
                  <a:lnTo>
                    <a:pt x="120" y="568"/>
                  </a:lnTo>
                  <a:lnTo>
                    <a:pt x="120" y="584"/>
                  </a:lnTo>
                  <a:lnTo>
                    <a:pt x="120" y="592"/>
                  </a:lnTo>
                  <a:lnTo>
                    <a:pt x="112" y="592"/>
                  </a:lnTo>
                  <a:lnTo>
                    <a:pt x="112" y="584"/>
                  </a:lnTo>
                  <a:lnTo>
                    <a:pt x="104" y="584"/>
                  </a:lnTo>
                  <a:lnTo>
                    <a:pt x="96" y="584"/>
                  </a:lnTo>
                  <a:lnTo>
                    <a:pt x="88" y="584"/>
                  </a:lnTo>
                  <a:lnTo>
                    <a:pt x="64" y="608"/>
                  </a:lnTo>
                  <a:lnTo>
                    <a:pt x="56" y="616"/>
                  </a:lnTo>
                  <a:lnTo>
                    <a:pt x="64" y="624"/>
                  </a:lnTo>
                  <a:lnTo>
                    <a:pt x="80" y="608"/>
                  </a:lnTo>
                  <a:lnTo>
                    <a:pt x="96" y="592"/>
                  </a:lnTo>
                  <a:lnTo>
                    <a:pt x="96" y="600"/>
                  </a:lnTo>
                  <a:lnTo>
                    <a:pt x="96" y="608"/>
                  </a:lnTo>
                  <a:lnTo>
                    <a:pt x="104" y="608"/>
                  </a:lnTo>
                  <a:lnTo>
                    <a:pt x="128" y="592"/>
                  </a:lnTo>
                  <a:lnTo>
                    <a:pt x="128" y="584"/>
                  </a:lnTo>
                  <a:lnTo>
                    <a:pt x="136" y="592"/>
                  </a:lnTo>
                  <a:lnTo>
                    <a:pt x="136" y="584"/>
                  </a:lnTo>
                  <a:lnTo>
                    <a:pt x="152" y="576"/>
                  </a:lnTo>
                  <a:lnTo>
                    <a:pt x="168" y="576"/>
                  </a:lnTo>
                  <a:lnTo>
                    <a:pt x="160" y="568"/>
                  </a:lnTo>
                  <a:lnTo>
                    <a:pt x="160" y="560"/>
                  </a:lnTo>
                  <a:lnTo>
                    <a:pt x="184" y="544"/>
                  </a:lnTo>
                  <a:lnTo>
                    <a:pt x="200" y="536"/>
                  </a:lnTo>
                  <a:lnTo>
                    <a:pt x="200" y="528"/>
                  </a:lnTo>
                  <a:lnTo>
                    <a:pt x="216" y="504"/>
                  </a:lnTo>
                  <a:lnTo>
                    <a:pt x="248" y="480"/>
                  </a:lnTo>
                  <a:lnTo>
                    <a:pt x="256" y="472"/>
                  </a:lnTo>
                  <a:lnTo>
                    <a:pt x="256" y="464"/>
                  </a:lnTo>
                  <a:lnTo>
                    <a:pt x="256" y="456"/>
                  </a:lnTo>
                  <a:lnTo>
                    <a:pt x="240" y="456"/>
                  </a:lnTo>
                  <a:lnTo>
                    <a:pt x="240" y="448"/>
                  </a:lnTo>
                  <a:lnTo>
                    <a:pt x="248" y="432"/>
                  </a:lnTo>
                  <a:lnTo>
                    <a:pt x="272" y="416"/>
                  </a:lnTo>
                  <a:lnTo>
                    <a:pt x="272" y="400"/>
                  </a:lnTo>
                  <a:lnTo>
                    <a:pt x="288" y="360"/>
                  </a:lnTo>
                  <a:lnTo>
                    <a:pt x="312" y="360"/>
                  </a:lnTo>
                  <a:lnTo>
                    <a:pt x="320" y="368"/>
                  </a:lnTo>
                  <a:lnTo>
                    <a:pt x="312" y="376"/>
                  </a:lnTo>
                  <a:lnTo>
                    <a:pt x="288" y="376"/>
                  </a:lnTo>
                  <a:lnTo>
                    <a:pt x="288" y="400"/>
                  </a:lnTo>
                  <a:lnTo>
                    <a:pt x="296" y="408"/>
                  </a:lnTo>
                  <a:lnTo>
                    <a:pt x="288" y="424"/>
                  </a:lnTo>
                  <a:lnTo>
                    <a:pt x="296" y="424"/>
                  </a:lnTo>
                  <a:lnTo>
                    <a:pt x="288" y="440"/>
                  </a:lnTo>
                  <a:lnTo>
                    <a:pt x="288" y="448"/>
                  </a:lnTo>
                  <a:lnTo>
                    <a:pt x="296" y="440"/>
                  </a:lnTo>
                  <a:lnTo>
                    <a:pt x="304" y="432"/>
                  </a:lnTo>
                  <a:lnTo>
                    <a:pt x="320" y="416"/>
                  </a:lnTo>
                  <a:lnTo>
                    <a:pt x="328" y="416"/>
                  </a:lnTo>
                  <a:lnTo>
                    <a:pt x="336" y="408"/>
                  </a:lnTo>
                  <a:lnTo>
                    <a:pt x="344" y="400"/>
                  </a:lnTo>
                  <a:lnTo>
                    <a:pt x="344" y="392"/>
                  </a:lnTo>
                  <a:lnTo>
                    <a:pt x="336" y="384"/>
                  </a:lnTo>
                  <a:lnTo>
                    <a:pt x="336" y="376"/>
                  </a:lnTo>
                  <a:lnTo>
                    <a:pt x="336" y="368"/>
                  </a:lnTo>
                  <a:lnTo>
                    <a:pt x="352" y="360"/>
                  </a:lnTo>
                  <a:lnTo>
                    <a:pt x="352" y="368"/>
                  </a:lnTo>
                  <a:lnTo>
                    <a:pt x="368" y="360"/>
                  </a:lnTo>
                  <a:lnTo>
                    <a:pt x="392" y="368"/>
                  </a:lnTo>
                  <a:lnTo>
                    <a:pt x="400" y="384"/>
                  </a:lnTo>
                  <a:lnTo>
                    <a:pt x="408" y="368"/>
                  </a:lnTo>
                  <a:lnTo>
                    <a:pt x="424" y="392"/>
                  </a:lnTo>
                  <a:lnTo>
                    <a:pt x="424" y="384"/>
                  </a:lnTo>
                  <a:lnTo>
                    <a:pt x="448" y="376"/>
                  </a:lnTo>
                  <a:lnTo>
                    <a:pt x="480" y="376"/>
                  </a:lnTo>
                  <a:lnTo>
                    <a:pt x="496" y="376"/>
                  </a:lnTo>
                  <a:lnTo>
                    <a:pt x="504" y="368"/>
                  </a:lnTo>
                  <a:lnTo>
                    <a:pt x="512" y="376"/>
                  </a:lnTo>
                  <a:lnTo>
                    <a:pt x="512" y="384"/>
                  </a:lnTo>
                  <a:lnTo>
                    <a:pt x="536" y="384"/>
                  </a:lnTo>
                  <a:lnTo>
                    <a:pt x="544" y="384"/>
                  </a:lnTo>
                  <a:lnTo>
                    <a:pt x="568" y="400"/>
                  </a:lnTo>
                  <a:lnTo>
                    <a:pt x="576" y="408"/>
                  </a:lnTo>
                  <a:lnTo>
                    <a:pt x="592" y="408"/>
                  </a:lnTo>
                  <a:lnTo>
                    <a:pt x="592" y="400"/>
                  </a:lnTo>
                  <a:lnTo>
                    <a:pt x="576" y="384"/>
                  </a:lnTo>
                  <a:lnTo>
                    <a:pt x="584" y="376"/>
                  </a:lnTo>
                  <a:lnTo>
                    <a:pt x="592" y="384"/>
                  </a:lnTo>
                  <a:lnTo>
                    <a:pt x="600" y="392"/>
                  </a:lnTo>
                  <a:lnTo>
                    <a:pt x="608" y="392"/>
                  </a:lnTo>
                  <a:lnTo>
                    <a:pt x="592" y="368"/>
                  </a:lnTo>
                  <a:lnTo>
                    <a:pt x="600" y="360"/>
                  </a:lnTo>
                  <a:lnTo>
                    <a:pt x="616" y="392"/>
                  </a:lnTo>
                  <a:lnTo>
                    <a:pt x="632" y="384"/>
                  </a:lnTo>
                  <a:lnTo>
                    <a:pt x="640" y="392"/>
                  </a:lnTo>
                  <a:lnTo>
                    <a:pt x="648" y="400"/>
                  </a:lnTo>
                  <a:lnTo>
                    <a:pt x="664" y="432"/>
                  </a:lnTo>
                  <a:lnTo>
                    <a:pt x="672" y="432"/>
                  </a:lnTo>
                  <a:lnTo>
                    <a:pt x="672" y="424"/>
                  </a:lnTo>
                  <a:lnTo>
                    <a:pt x="704" y="440"/>
                  </a:lnTo>
                  <a:lnTo>
                    <a:pt x="704" y="448"/>
                  </a:lnTo>
                  <a:lnTo>
                    <a:pt x="704" y="456"/>
                  </a:lnTo>
                  <a:lnTo>
                    <a:pt x="720" y="440"/>
                  </a:lnTo>
                  <a:lnTo>
                    <a:pt x="728" y="440"/>
                  </a:lnTo>
                  <a:lnTo>
                    <a:pt x="728" y="448"/>
                  </a:lnTo>
                  <a:lnTo>
                    <a:pt x="744" y="464"/>
                  </a:lnTo>
                  <a:lnTo>
                    <a:pt x="744" y="472"/>
                  </a:lnTo>
                  <a:lnTo>
                    <a:pt x="744" y="48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7" name="Freeform 88"/>
            <p:cNvSpPr>
              <a:spLocks/>
            </p:cNvSpPr>
            <p:nvPr/>
          </p:nvSpPr>
          <p:spPr bwMode="auto">
            <a:xfrm>
              <a:off x="1535" y="3261"/>
              <a:ext cx="32" cy="32"/>
            </a:xfrm>
            <a:custGeom>
              <a:avLst/>
              <a:gdLst>
                <a:gd name="T0" fmla="*/ 0 w 32"/>
                <a:gd name="T1" fmla="*/ 8 h 32"/>
                <a:gd name="T2" fmla="*/ 0 w 32"/>
                <a:gd name="T3" fmla="*/ 8 h 32"/>
                <a:gd name="T4" fmla="*/ 16 w 32"/>
                <a:gd name="T5" fmla="*/ 0 h 32"/>
                <a:gd name="T6" fmla="*/ 16 w 32"/>
                <a:gd name="T7" fmla="*/ 0 h 32"/>
                <a:gd name="T8" fmla="*/ 32 w 32"/>
                <a:gd name="T9" fmla="*/ 24 h 32"/>
                <a:gd name="T10" fmla="*/ 32 w 32"/>
                <a:gd name="T11" fmla="*/ 24 h 32"/>
                <a:gd name="T12" fmla="*/ 32 w 32"/>
                <a:gd name="T13" fmla="*/ 24 h 32"/>
                <a:gd name="T14" fmla="*/ 32 w 32"/>
                <a:gd name="T15" fmla="*/ 24 h 32"/>
                <a:gd name="T16" fmla="*/ 24 w 32"/>
                <a:gd name="T17" fmla="*/ 16 h 32"/>
                <a:gd name="T18" fmla="*/ 24 w 32"/>
                <a:gd name="T19" fmla="*/ 16 h 32"/>
                <a:gd name="T20" fmla="*/ 16 w 32"/>
                <a:gd name="T21" fmla="*/ 24 h 32"/>
                <a:gd name="T22" fmla="*/ 16 w 32"/>
                <a:gd name="T23" fmla="*/ 24 h 32"/>
                <a:gd name="T24" fmla="*/ 24 w 32"/>
                <a:gd name="T25" fmla="*/ 24 h 32"/>
                <a:gd name="T26" fmla="*/ 24 w 32"/>
                <a:gd name="T27" fmla="*/ 24 h 32"/>
                <a:gd name="T28" fmla="*/ 16 w 32"/>
                <a:gd name="T29" fmla="*/ 32 h 32"/>
                <a:gd name="T30" fmla="*/ 16 w 32"/>
                <a:gd name="T31" fmla="*/ 32 h 32"/>
                <a:gd name="T32" fmla="*/ 0 w 32"/>
                <a:gd name="T33" fmla="*/ 16 h 32"/>
                <a:gd name="T34" fmla="*/ 0 w 32"/>
                <a:gd name="T35" fmla="*/ 16 h 32"/>
                <a:gd name="T36" fmla="*/ 0 w 32"/>
                <a:gd name="T37" fmla="*/ 8 h 3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 h="32">
                  <a:moveTo>
                    <a:pt x="0" y="8"/>
                  </a:moveTo>
                  <a:lnTo>
                    <a:pt x="0" y="8"/>
                  </a:lnTo>
                  <a:lnTo>
                    <a:pt x="16" y="0"/>
                  </a:lnTo>
                  <a:lnTo>
                    <a:pt x="32" y="24"/>
                  </a:lnTo>
                  <a:lnTo>
                    <a:pt x="24" y="16"/>
                  </a:lnTo>
                  <a:lnTo>
                    <a:pt x="16" y="24"/>
                  </a:lnTo>
                  <a:lnTo>
                    <a:pt x="24" y="24"/>
                  </a:lnTo>
                  <a:lnTo>
                    <a:pt x="16" y="32"/>
                  </a:lnTo>
                  <a:lnTo>
                    <a:pt x="0" y="16"/>
                  </a:lnTo>
                  <a:lnTo>
                    <a:pt x="0" y="8"/>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8" name="Freeform 89"/>
            <p:cNvSpPr>
              <a:spLocks/>
            </p:cNvSpPr>
            <p:nvPr/>
          </p:nvSpPr>
          <p:spPr bwMode="auto">
            <a:xfrm>
              <a:off x="1567" y="3293"/>
              <a:ext cx="24" cy="32"/>
            </a:xfrm>
            <a:custGeom>
              <a:avLst/>
              <a:gdLst>
                <a:gd name="T0" fmla="*/ 0 w 24"/>
                <a:gd name="T1" fmla="*/ 0 h 32"/>
                <a:gd name="T2" fmla="*/ 0 w 24"/>
                <a:gd name="T3" fmla="*/ 0 h 32"/>
                <a:gd name="T4" fmla="*/ 8 w 24"/>
                <a:gd name="T5" fmla="*/ 24 h 32"/>
                <a:gd name="T6" fmla="*/ 8 w 24"/>
                <a:gd name="T7" fmla="*/ 24 h 32"/>
                <a:gd name="T8" fmla="*/ 24 w 24"/>
                <a:gd name="T9" fmla="*/ 32 h 32"/>
                <a:gd name="T10" fmla="*/ 24 w 24"/>
                <a:gd name="T11" fmla="*/ 32 h 32"/>
                <a:gd name="T12" fmla="*/ 16 w 24"/>
                <a:gd name="T13" fmla="*/ 8 h 32"/>
                <a:gd name="T14" fmla="*/ 16 w 24"/>
                <a:gd name="T15" fmla="*/ 8 h 32"/>
                <a:gd name="T16" fmla="*/ 8 w 24"/>
                <a:gd name="T17" fmla="*/ 0 h 32"/>
                <a:gd name="T18" fmla="*/ 8 w 24"/>
                <a:gd name="T19" fmla="*/ 0 h 32"/>
                <a:gd name="T20" fmla="*/ 0 w 24"/>
                <a:gd name="T21" fmla="*/ 0 h 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4" h="32">
                  <a:moveTo>
                    <a:pt x="0" y="0"/>
                  </a:moveTo>
                  <a:lnTo>
                    <a:pt x="0" y="0"/>
                  </a:lnTo>
                  <a:lnTo>
                    <a:pt x="8" y="24"/>
                  </a:lnTo>
                  <a:lnTo>
                    <a:pt x="24" y="32"/>
                  </a:lnTo>
                  <a:lnTo>
                    <a:pt x="16" y="8"/>
                  </a:lnTo>
                  <a:lnTo>
                    <a:pt x="8" y="0"/>
                  </a:lnTo>
                  <a:lnTo>
                    <a:pt x="0"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9" name="Freeform 90"/>
            <p:cNvSpPr>
              <a:spLocks/>
            </p:cNvSpPr>
            <p:nvPr/>
          </p:nvSpPr>
          <p:spPr bwMode="auto">
            <a:xfrm>
              <a:off x="1559" y="3261"/>
              <a:ext cx="32" cy="24"/>
            </a:xfrm>
            <a:custGeom>
              <a:avLst/>
              <a:gdLst>
                <a:gd name="T0" fmla="*/ 32 w 32"/>
                <a:gd name="T1" fmla="*/ 16 h 24"/>
                <a:gd name="T2" fmla="*/ 32 w 32"/>
                <a:gd name="T3" fmla="*/ 16 h 24"/>
                <a:gd name="T4" fmla="*/ 24 w 32"/>
                <a:gd name="T5" fmla="*/ 24 h 24"/>
                <a:gd name="T6" fmla="*/ 24 w 32"/>
                <a:gd name="T7" fmla="*/ 24 h 24"/>
                <a:gd name="T8" fmla="*/ 16 w 32"/>
                <a:gd name="T9" fmla="*/ 24 h 24"/>
                <a:gd name="T10" fmla="*/ 16 w 32"/>
                <a:gd name="T11" fmla="*/ 24 h 24"/>
                <a:gd name="T12" fmla="*/ 16 w 32"/>
                <a:gd name="T13" fmla="*/ 16 h 24"/>
                <a:gd name="T14" fmla="*/ 16 w 32"/>
                <a:gd name="T15" fmla="*/ 16 h 24"/>
                <a:gd name="T16" fmla="*/ 0 w 32"/>
                <a:gd name="T17" fmla="*/ 0 h 24"/>
                <a:gd name="T18" fmla="*/ 0 w 32"/>
                <a:gd name="T19" fmla="*/ 0 h 24"/>
                <a:gd name="T20" fmla="*/ 8 w 32"/>
                <a:gd name="T21" fmla="*/ 0 h 24"/>
                <a:gd name="T22" fmla="*/ 8 w 32"/>
                <a:gd name="T23" fmla="*/ 0 h 24"/>
                <a:gd name="T24" fmla="*/ 32 w 32"/>
                <a:gd name="T25" fmla="*/ 16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2" h="24">
                  <a:moveTo>
                    <a:pt x="32" y="16"/>
                  </a:moveTo>
                  <a:lnTo>
                    <a:pt x="32" y="16"/>
                  </a:lnTo>
                  <a:lnTo>
                    <a:pt x="24" y="24"/>
                  </a:lnTo>
                  <a:lnTo>
                    <a:pt x="16" y="24"/>
                  </a:lnTo>
                  <a:lnTo>
                    <a:pt x="16" y="16"/>
                  </a:lnTo>
                  <a:lnTo>
                    <a:pt x="0" y="0"/>
                  </a:lnTo>
                  <a:lnTo>
                    <a:pt x="8" y="0"/>
                  </a:lnTo>
                  <a:lnTo>
                    <a:pt x="32" y="16"/>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00" name="Freeform 91"/>
            <p:cNvSpPr>
              <a:spLocks/>
            </p:cNvSpPr>
            <p:nvPr/>
          </p:nvSpPr>
          <p:spPr bwMode="auto">
            <a:xfrm>
              <a:off x="1631" y="3317"/>
              <a:ext cx="32" cy="40"/>
            </a:xfrm>
            <a:custGeom>
              <a:avLst/>
              <a:gdLst>
                <a:gd name="T0" fmla="*/ 8 w 32"/>
                <a:gd name="T1" fmla="*/ 8 h 40"/>
                <a:gd name="T2" fmla="*/ 8 w 32"/>
                <a:gd name="T3" fmla="*/ 8 h 40"/>
                <a:gd name="T4" fmla="*/ 32 w 32"/>
                <a:gd name="T5" fmla="*/ 32 h 40"/>
                <a:gd name="T6" fmla="*/ 32 w 32"/>
                <a:gd name="T7" fmla="*/ 32 h 40"/>
                <a:gd name="T8" fmla="*/ 32 w 32"/>
                <a:gd name="T9" fmla="*/ 40 h 40"/>
                <a:gd name="T10" fmla="*/ 32 w 32"/>
                <a:gd name="T11" fmla="*/ 40 h 40"/>
                <a:gd name="T12" fmla="*/ 16 w 32"/>
                <a:gd name="T13" fmla="*/ 24 h 40"/>
                <a:gd name="T14" fmla="*/ 16 w 32"/>
                <a:gd name="T15" fmla="*/ 24 h 40"/>
                <a:gd name="T16" fmla="*/ 8 w 32"/>
                <a:gd name="T17" fmla="*/ 24 h 40"/>
                <a:gd name="T18" fmla="*/ 8 w 32"/>
                <a:gd name="T19" fmla="*/ 24 h 40"/>
                <a:gd name="T20" fmla="*/ 0 w 32"/>
                <a:gd name="T21" fmla="*/ 16 h 40"/>
                <a:gd name="T22" fmla="*/ 0 w 32"/>
                <a:gd name="T23" fmla="*/ 16 h 40"/>
                <a:gd name="T24" fmla="*/ 0 w 32"/>
                <a:gd name="T25" fmla="*/ 0 h 40"/>
                <a:gd name="T26" fmla="*/ 0 w 32"/>
                <a:gd name="T27" fmla="*/ 0 h 40"/>
                <a:gd name="T28" fmla="*/ 8 w 32"/>
                <a:gd name="T29" fmla="*/ 8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2" h="40">
                  <a:moveTo>
                    <a:pt x="8" y="8"/>
                  </a:moveTo>
                  <a:lnTo>
                    <a:pt x="8" y="8"/>
                  </a:lnTo>
                  <a:lnTo>
                    <a:pt x="32" y="32"/>
                  </a:lnTo>
                  <a:lnTo>
                    <a:pt x="32" y="40"/>
                  </a:lnTo>
                  <a:lnTo>
                    <a:pt x="16" y="24"/>
                  </a:lnTo>
                  <a:lnTo>
                    <a:pt x="8" y="24"/>
                  </a:lnTo>
                  <a:lnTo>
                    <a:pt x="0" y="16"/>
                  </a:lnTo>
                  <a:lnTo>
                    <a:pt x="0" y="0"/>
                  </a:lnTo>
                  <a:lnTo>
                    <a:pt x="8" y="8"/>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01" name="Freeform 92"/>
            <p:cNvSpPr>
              <a:spLocks/>
            </p:cNvSpPr>
            <p:nvPr/>
          </p:nvSpPr>
          <p:spPr bwMode="auto">
            <a:xfrm>
              <a:off x="1655" y="3381"/>
              <a:ext cx="40" cy="24"/>
            </a:xfrm>
            <a:custGeom>
              <a:avLst/>
              <a:gdLst>
                <a:gd name="T0" fmla="*/ 16 w 40"/>
                <a:gd name="T1" fmla="*/ 0 h 24"/>
                <a:gd name="T2" fmla="*/ 16 w 40"/>
                <a:gd name="T3" fmla="*/ 0 h 24"/>
                <a:gd name="T4" fmla="*/ 16 w 40"/>
                <a:gd name="T5" fmla="*/ 16 h 24"/>
                <a:gd name="T6" fmla="*/ 16 w 40"/>
                <a:gd name="T7" fmla="*/ 16 h 24"/>
                <a:gd name="T8" fmla="*/ 24 w 40"/>
                <a:gd name="T9" fmla="*/ 16 h 24"/>
                <a:gd name="T10" fmla="*/ 24 w 40"/>
                <a:gd name="T11" fmla="*/ 16 h 24"/>
                <a:gd name="T12" fmla="*/ 24 w 40"/>
                <a:gd name="T13" fmla="*/ 0 h 24"/>
                <a:gd name="T14" fmla="*/ 24 w 40"/>
                <a:gd name="T15" fmla="*/ 0 h 24"/>
                <a:gd name="T16" fmla="*/ 32 w 40"/>
                <a:gd name="T17" fmla="*/ 0 h 24"/>
                <a:gd name="T18" fmla="*/ 40 w 40"/>
                <a:gd name="T19" fmla="*/ 8 h 24"/>
                <a:gd name="T20" fmla="*/ 40 w 40"/>
                <a:gd name="T21" fmla="*/ 16 h 24"/>
                <a:gd name="T22" fmla="*/ 32 w 40"/>
                <a:gd name="T23" fmla="*/ 24 h 24"/>
                <a:gd name="T24" fmla="*/ 32 w 40"/>
                <a:gd name="T25" fmla="*/ 24 h 24"/>
                <a:gd name="T26" fmla="*/ 24 w 40"/>
                <a:gd name="T27" fmla="*/ 24 h 24"/>
                <a:gd name="T28" fmla="*/ 16 w 40"/>
                <a:gd name="T29" fmla="*/ 24 h 24"/>
                <a:gd name="T30" fmla="*/ 16 w 40"/>
                <a:gd name="T31" fmla="*/ 24 h 24"/>
                <a:gd name="T32" fmla="*/ 8 w 40"/>
                <a:gd name="T33" fmla="*/ 16 h 24"/>
                <a:gd name="T34" fmla="*/ 8 w 40"/>
                <a:gd name="T35" fmla="*/ 16 h 24"/>
                <a:gd name="T36" fmla="*/ 0 w 40"/>
                <a:gd name="T37" fmla="*/ 0 h 24"/>
                <a:gd name="T38" fmla="*/ 0 w 40"/>
                <a:gd name="T39" fmla="*/ 0 h 24"/>
                <a:gd name="T40" fmla="*/ 16 w 40"/>
                <a:gd name="T41" fmla="*/ 0 h 2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0" h="24">
                  <a:moveTo>
                    <a:pt x="16" y="0"/>
                  </a:moveTo>
                  <a:lnTo>
                    <a:pt x="16" y="0"/>
                  </a:lnTo>
                  <a:lnTo>
                    <a:pt x="16" y="16"/>
                  </a:lnTo>
                  <a:lnTo>
                    <a:pt x="24" y="16"/>
                  </a:lnTo>
                  <a:lnTo>
                    <a:pt x="24" y="0"/>
                  </a:lnTo>
                  <a:lnTo>
                    <a:pt x="32" y="0"/>
                  </a:lnTo>
                  <a:lnTo>
                    <a:pt x="40" y="8"/>
                  </a:lnTo>
                  <a:lnTo>
                    <a:pt x="40" y="16"/>
                  </a:lnTo>
                  <a:lnTo>
                    <a:pt x="32" y="24"/>
                  </a:lnTo>
                  <a:lnTo>
                    <a:pt x="24" y="24"/>
                  </a:lnTo>
                  <a:lnTo>
                    <a:pt x="16" y="24"/>
                  </a:lnTo>
                  <a:lnTo>
                    <a:pt x="8" y="16"/>
                  </a:lnTo>
                  <a:lnTo>
                    <a:pt x="0" y="0"/>
                  </a:lnTo>
                  <a:lnTo>
                    <a:pt x="16"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02" name="Freeform 93"/>
            <p:cNvSpPr>
              <a:spLocks/>
            </p:cNvSpPr>
            <p:nvPr/>
          </p:nvSpPr>
          <p:spPr bwMode="auto">
            <a:xfrm>
              <a:off x="1183" y="3357"/>
              <a:ext cx="48" cy="40"/>
            </a:xfrm>
            <a:custGeom>
              <a:avLst/>
              <a:gdLst>
                <a:gd name="T0" fmla="*/ 24 w 48"/>
                <a:gd name="T1" fmla="*/ 0 h 40"/>
                <a:gd name="T2" fmla="*/ 24 w 48"/>
                <a:gd name="T3" fmla="*/ 0 h 40"/>
                <a:gd name="T4" fmla="*/ 16 w 48"/>
                <a:gd name="T5" fmla="*/ 8 h 40"/>
                <a:gd name="T6" fmla="*/ 16 w 48"/>
                <a:gd name="T7" fmla="*/ 8 h 40"/>
                <a:gd name="T8" fmla="*/ 16 w 48"/>
                <a:gd name="T9" fmla="*/ 16 h 40"/>
                <a:gd name="T10" fmla="*/ 16 w 48"/>
                <a:gd name="T11" fmla="*/ 16 h 40"/>
                <a:gd name="T12" fmla="*/ 16 w 48"/>
                <a:gd name="T13" fmla="*/ 24 h 40"/>
                <a:gd name="T14" fmla="*/ 16 w 48"/>
                <a:gd name="T15" fmla="*/ 24 h 40"/>
                <a:gd name="T16" fmla="*/ 8 w 48"/>
                <a:gd name="T17" fmla="*/ 8 h 40"/>
                <a:gd name="T18" fmla="*/ 8 w 48"/>
                <a:gd name="T19" fmla="*/ 8 h 40"/>
                <a:gd name="T20" fmla="*/ 0 w 48"/>
                <a:gd name="T21" fmla="*/ 24 h 40"/>
                <a:gd name="T22" fmla="*/ 0 w 48"/>
                <a:gd name="T23" fmla="*/ 24 h 40"/>
                <a:gd name="T24" fmla="*/ 8 w 48"/>
                <a:gd name="T25" fmla="*/ 40 h 40"/>
                <a:gd name="T26" fmla="*/ 8 w 48"/>
                <a:gd name="T27" fmla="*/ 40 h 40"/>
                <a:gd name="T28" fmla="*/ 24 w 48"/>
                <a:gd name="T29" fmla="*/ 32 h 40"/>
                <a:gd name="T30" fmla="*/ 24 w 48"/>
                <a:gd name="T31" fmla="*/ 32 h 40"/>
                <a:gd name="T32" fmla="*/ 32 w 48"/>
                <a:gd name="T33" fmla="*/ 16 h 40"/>
                <a:gd name="T34" fmla="*/ 32 w 48"/>
                <a:gd name="T35" fmla="*/ 16 h 40"/>
                <a:gd name="T36" fmla="*/ 48 w 48"/>
                <a:gd name="T37" fmla="*/ 16 h 40"/>
                <a:gd name="T38" fmla="*/ 48 w 48"/>
                <a:gd name="T39" fmla="*/ 16 h 40"/>
                <a:gd name="T40" fmla="*/ 40 w 48"/>
                <a:gd name="T41" fmla="*/ 8 h 40"/>
                <a:gd name="T42" fmla="*/ 40 w 48"/>
                <a:gd name="T43" fmla="*/ 0 h 40"/>
                <a:gd name="T44" fmla="*/ 40 w 48"/>
                <a:gd name="T45" fmla="*/ 0 h 40"/>
                <a:gd name="T46" fmla="*/ 24 w 48"/>
                <a:gd name="T47" fmla="*/ 0 h 4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8" h="40">
                  <a:moveTo>
                    <a:pt x="24" y="0"/>
                  </a:moveTo>
                  <a:lnTo>
                    <a:pt x="24" y="0"/>
                  </a:lnTo>
                  <a:lnTo>
                    <a:pt x="16" y="8"/>
                  </a:lnTo>
                  <a:lnTo>
                    <a:pt x="16" y="16"/>
                  </a:lnTo>
                  <a:lnTo>
                    <a:pt x="16" y="24"/>
                  </a:lnTo>
                  <a:lnTo>
                    <a:pt x="8" y="8"/>
                  </a:lnTo>
                  <a:lnTo>
                    <a:pt x="0" y="24"/>
                  </a:lnTo>
                  <a:lnTo>
                    <a:pt x="8" y="40"/>
                  </a:lnTo>
                  <a:lnTo>
                    <a:pt x="24" y="32"/>
                  </a:lnTo>
                  <a:lnTo>
                    <a:pt x="32" y="16"/>
                  </a:lnTo>
                  <a:lnTo>
                    <a:pt x="48" y="16"/>
                  </a:lnTo>
                  <a:lnTo>
                    <a:pt x="40" y="8"/>
                  </a:lnTo>
                  <a:lnTo>
                    <a:pt x="40" y="0"/>
                  </a:lnTo>
                  <a:lnTo>
                    <a:pt x="24"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03" name="Freeform 94"/>
            <p:cNvSpPr>
              <a:spLocks/>
            </p:cNvSpPr>
            <p:nvPr/>
          </p:nvSpPr>
          <p:spPr bwMode="auto">
            <a:xfrm>
              <a:off x="903" y="3509"/>
              <a:ext cx="32" cy="24"/>
            </a:xfrm>
            <a:custGeom>
              <a:avLst/>
              <a:gdLst>
                <a:gd name="T0" fmla="*/ 24 w 32"/>
                <a:gd name="T1" fmla="*/ 0 h 24"/>
                <a:gd name="T2" fmla="*/ 24 w 32"/>
                <a:gd name="T3" fmla="*/ 0 h 24"/>
                <a:gd name="T4" fmla="*/ 32 w 32"/>
                <a:gd name="T5" fmla="*/ 8 h 24"/>
                <a:gd name="T6" fmla="*/ 32 w 32"/>
                <a:gd name="T7" fmla="*/ 8 h 24"/>
                <a:gd name="T8" fmla="*/ 8 w 32"/>
                <a:gd name="T9" fmla="*/ 24 h 24"/>
                <a:gd name="T10" fmla="*/ 8 w 32"/>
                <a:gd name="T11" fmla="*/ 24 h 24"/>
                <a:gd name="T12" fmla="*/ 0 w 32"/>
                <a:gd name="T13" fmla="*/ 24 h 24"/>
                <a:gd name="T14" fmla="*/ 0 w 32"/>
                <a:gd name="T15" fmla="*/ 24 h 24"/>
                <a:gd name="T16" fmla="*/ 8 w 32"/>
                <a:gd name="T17" fmla="*/ 16 h 24"/>
                <a:gd name="T18" fmla="*/ 8 w 32"/>
                <a:gd name="T19" fmla="*/ 16 h 24"/>
                <a:gd name="T20" fmla="*/ 16 w 32"/>
                <a:gd name="T21" fmla="*/ 8 h 24"/>
                <a:gd name="T22" fmla="*/ 16 w 32"/>
                <a:gd name="T23" fmla="*/ 8 h 24"/>
                <a:gd name="T24" fmla="*/ 16 w 32"/>
                <a:gd name="T25" fmla="*/ 8 h 24"/>
                <a:gd name="T26" fmla="*/ 16 w 32"/>
                <a:gd name="T27" fmla="*/ 8 h 24"/>
                <a:gd name="T28" fmla="*/ 24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2" h="24">
                  <a:moveTo>
                    <a:pt x="24" y="0"/>
                  </a:moveTo>
                  <a:lnTo>
                    <a:pt x="24" y="0"/>
                  </a:lnTo>
                  <a:lnTo>
                    <a:pt x="32" y="8"/>
                  </a:lnTo>
                  <a:lnTo>
                    <a:pt x="8" y="24"/>
                  </a:lnTo>
                  <a:lnTo>
                    <a:pt x="0" y="24"/>
                  </a:lnTo>
                  <a:lnTo>
                    <a:pt x="8" y="16"/>
                  </a:lnTo>
                  <a:lnTo>
                    <a:pt x="16" y="8"/>
                  </a:lnTo>
                  <a:lnTo>
                    <a:pt x="24"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04" name="Freeform 95"/>
            <p:cNvSpPr>
              <a:spLocks/>
            </p:cNvSpPr>
            <p:nvPr/>
          </p:nvSpPr>
          <p:spPr bwMode="auto">
            <a:xfrm>
              <a:off x="903" y="3509"/>
              <a:ext cx="32" cy="24"/>
            </a:xfrm>
            <a:custGeom>
              <a:avLst/>
              <a:gdLst>
                <a:gd name="T0" fmla="*/ 24 w 32"/>
                <a:gd name="T1" fmla="*/ 0 h 24"/>
                <a:gd name="T2" fmla="*/ 24 w 32"/>
                <a:gd name="T3" fmla="*/ 0 h 24"/>
                <a:gd name="T4" fmla="*/ 24 w 32"/>
                <a:gd name="T5" fmla="*/ 0 h 24"/>
                <a:gd name="T6" fmla="*/ 32 w 32"/>
                <a:gd name="T7" fmla="*/ 8 h 24"/>
                <a:gd name="T8" fmla="*/ 32 w 32"/>
                <a:gd name="T9" fmla="*/ 8 h 24"/>
                <a:gd name="T10" fmla="*/ 32 w 32"/>
                <a:gd name="T11" fmla="*/ 8 h 24"/>
                <a:gd name="T12" fmla="*/ 32 w 32"/>
                <a:gd name="T13" fmla="*/ 8 h 24"/>
                <a:gd name="T14" fmla="*/ 8 w 32"/>
                <a:gd name="T15" fmla="*/ 24 h 24"/>
                <a:gd name="T16" fmla="*/ 8 w 32"/>
                <a:gd name="T17" fmla="*/ 24 h 24"/>
                <a:gd name="T18" fmla="*/ 8 w 32"/>
                <a:gd name="T19" fmla="*/ 24 h 24"/>
                <a:gd name="T20" fmla="*/ 8 w 32"/>
                <a:gd name="T21" fmla="*/ 24 h 24"/>
                <a:gd name="T22" fmla="*/ 0 w 32"/>
                <a:gd name="T23" fmla="*/ 24 h 24"/>
                <a:gd name="T24" fmla="*/ 0 w 32"/>
                <a:gd name="T25" fmla="*/ 24 h 24"/>
                <a:gd name="T26" fmla="*/ 0 w 32"/>
                <a:gd name="T27" fmla="*/ 24 h 24"/>
                <a:gd name="T28" fmla="*/ 0 w 32"/>
                <a:gd name="T29" fmla="*/ 24 h 24"/>
                <a:gd name="T30" fmla="*/ 8 w 32"/>
                <a:gd name="T31" fmla="*/ 16 h 24"/>
                <a:gd name="T32" fmla="*/ 8 w 32"/>
                <a:gd name="T33" fmla="*/ 16 h 24"/>
                <a:gd name="T34" fmla="*/ 8 w 32"/>
                <a:gd name="T35" fmla="*/ 16 h 24"/>
                <a:gd name="T36" fmla="*/ 8 w 32"/>
                <a:gd name="T37" fmla="*/ 16 h 24"/>
                <a:gd name="T38" fmla="*/ 16 w 32"/>
                <a:gd name="T39" fmla="*/ 8 h 24"/>
                <a:gd name="T40" fmla="*/ 16 w 32"/>
                <a:gd name="T41" fmla="*/ 8 h 24"/>
                <a:gd name="T42" fmla="*/ 16 w 32"/>
                <a:gd name="T43" fmla="*/ 8 h 24"/>
                <a:gd name="T44" fmla="*/ 16 w 32"/>
                <a:gd name="T45" fmla="*/ 8 h 24"/>
                <a:gd name="T46" fmla="*/ 16 w 32"/>
                <a:gd name="T47" fmla="*/ 8 h 24"/>
                <a:gd name="T48" fmla="*/ 16 w 32"/>
                <a:gd name="T49" fmla="*/ 8 h 24"/>
                <a:gd name="T50" fmla="*/ 16 w 32"/>
                <a:gd name="T51" fmla="*/ 8 h 24"/>
                <a:gd name="T52" fmla="*/ 16 w 32"/>
                <a:gd name="T53" fmla="*/ 8 h 24"/>
                <a:gd name="T54" fmla="*/ 24 w 32"/>
                <a:gd name="T55" fmla="*/ 0 h 24"/>
                <a:gd name="T56" fmla="*/ 24 w 32"/>
                <a:gd name="T57" fmla="*/ 0 h 24"/>
                <a:gd name="T58" fmla="*/ 24 w 32"/>
                <a:gd name="T59" fmla="*/ 0 h 24"/>
                <a:gd name="T60" fmla="*/ 32 w 32"/>
                <a:gd name="T61" fmla="*/ 8 h 24"/>
                <a:gd name="T62" fmla="*/ 32 w 32"/>
                <a:gd name="T63" fmla="*/ 8 h 24"/>
                <a:gd name="T64" fmla="*/ 8 w 32"/>
                <a:gd name="T65" fmla="*/ 24 h 24"/>
                <a:gd name="T66" fmla="*/ 8 w 32"/>
                <a:gd name="T67" fmla="*/ 24 h 24"/>
                <a:gd name="T68" fmla="*/ 0 w 32"/>
                <a:gd name="T69" fmla="*/ 24 h 24"/>
                <a:gd name="T70" fmla="*/ 0 w 32"/>
                <a:gd name="T71" fmla="*/ 24 h 24"/>
                <a:gd name="T72" fmla="*/ 8 w 32"/>
                <a:gd name="T73" fmla="*/ 16 h 24"/>
                <a:gd name="T74" fmla="*/ 8 w 32"/>
                <a:gd name="T75" fmla="*/ 16 h 24"/>
                <a:gd name="T76" fmla="*/ 16 w 32"/>
                <a:gd name="T77" fmla="*/ 8 h 24"/>
                <a:gd name="T78" fmla="*/ 16 w 32"/>
                <a:gd name="T79" fmla="*/ 8 h 24"/>
                <a:gd name="T80" fmla="*/ 16 w 32"/>
                <a:gd name="T81" fmla="*/ 8 h 24"/>
                <a:gd name="T82" fmla="*/ 16 w 32"/>
                <a:gd name="T83" fmla="*/ 8 h 24"/>
                <a:gd name="T84" fmla="*/ 24 w 32"/>
                <a:gd name="T85" fmla="*/ 0 h 2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2" h="24">
                  <a:moveTo>
                    <a:pt x="24" y="0"/>
                  </a:moveTo>
                  <a:lnTo>
                    <a:pt x="24" y="0"/>
                  </a:lnTo>
                  <a:lnTo>
                    <a:pt x="32" y="8"/>
                  </a:lnTo>
                  <a:lnTo>
                    <a:pt x="8" y="24"/>
                  </a:lnTo>
                  <a:lnTo>
                    <a:pt x="0" y="24"/>
                  </a:lnTo>
                  <a:lnTo>
                    <a:pt x="8" y="16"/>
                  </a:lnTo>
                  <a:lnTo>
                    <a:pt x="16" y="8"/>
                  </a:lnTo>
                  <a:lnTo>
                    <a:pt x="24" y="0"/>
                  </a:lnTo>
                  <a:lnTo>
                    <a:pt x="32" y="8"/>
                  </a:lnTo>
                  <a:lnTo>
                    <a:pt x="8" y="24"/>
                  </a:lnTo>
                  <a:lnTo>
                    <a:pt x="0" y="24"/>
                  </a:lnTo>
                  <a:lnTo>
                    <a:pt x="8" y="16"/>
                  </a:lnTo>
                  <a:lnTo>
                    <a:pt x="16" y="8"/>
                  </a:lnTo>
                  <a:lnTo>
                    <a:pt x="24" y="0"/>
                  </a:lnTo>
                  <a:close/>
                </a:path>
              </a:pathLst>
            </a:custGeom>
            <a:grpFill/>
            <a:ln w="6350" cmpd="sng">
              <a:solidFill>
                <a:srgbClr val="000000"/>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05" name="Freeform 96"/>
            <p:cNvSpPr>
              <a:spLocks/>
            </p:cNvSpPr>
            <p:nvPr/>
          </p:nvSpPr>
          <p:spPr bwMode="auto">
            <a:xfrm>
              <a:off x="871" y="3525"/>
              <a:ext cx="32" cy="24"/>
            </a:xfrm>
            <a:custGeom>
              <a:avLst/>
              <a:gdLst>
                <a:gd name="T0" fmla="*/ 0 w 32"/>
                <a:gd name="T1" fmla="*/ 24 h 24"/>
                <a:gd name="T2" fmla="*/ 0 w 32"/>
                <a:gd name="T3" fmla="*/ 24 h 24"/>
                <a:gd name="T4" fmla="*/ 0 w 32"/>
                <a:gd name="T5" fmla="*/ 24 h 24"/>
                <a:gd name="T6" fmla="*/ 0 w 32"/>
                <a:gd name="T7" fmla="*/ 16 h 24"/>
                <a:gd name="T8" fmla="*/ 0 w 32"/>
                <a:gd name="T9" fmla="*/ 16 h 24"/>
                <a:gd name="T10" fmla="*/ 8 w 32"/>
                <a:gd name="T11" fmla="*/ 8 h 24"/>
                <a:gd name="T12" fmla="*/ 8 w 32"/>
                <a:gd name="T13" fmla="*/ 8 h 24"/>
                <a:gd name="T14" fmla="*/ 8 w 32"/>
                <a:gd name="T15" fmla="*/ 8 h 24"/>
                <a:gd name="T16" fmla="*/ 24 w 32"/>
                <a:gd name="T17" fmla="*/ 0 h 24"/>
                <a:gd name="T18" fmla="*/ 24 w 32"/>
                <a:gd name="T19" fmla="*/ 0 h 24"/>
                <a:gd name="T20" fmla="*/ 24 w 32"/>
                <a:gd name="T21" fmla="*/ 0 h 24"/>
                <a:gd name="T22" fmla="*/ 24 w 32"/>
                <a:gd name="T23" fmla="*/ 0 h 24"/>
                <a:gd name="T24" fmla="*/ 32 w 32"/>
                <a:gd name="T25" fmla="*/ 0 h 24"/>
                <a:gd name="T26" fmla="*/ 24 w 32"/>
                <a:gd name="T27" fmla="*/ 8 h 24"/>
                <a:gd name="T28" fmla="*/ 16 w 32"/>
                <a:gd name="T29" fmla="*/ 16 h 24"/>
                <a:gd name="T30" fmla="*/ 8 w 32"/>
                <a:gd name="T31" fmla="*/ 24 h 24"/>
                <a:gd name="T32" fmla="*/ 0 w 32"/>
                <a:gd name="T33" fmla="*/ 24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2" h="24">
                  <a:moveTo>
                    <a:pt x="0" y="24"/>
                  </a:moveTo>
                  <a:lnTo>
                    <a:pt x="0" y="24"/>
                  </a:lnTo>
                  <a:lnTo>
                    <a:pt x="0" y="16"/>
                  </a:lnTo>
                  <a:lnTo>
                    <a:pt x="8" y="8"/>
                  </a:lnTo>
                  <a:lnTo>
                    <a:pt x="24" y="0"/>
                  </a:lnTo>
                  <a:lnTo>
                    <a:pt x="32" y="0"/>
                  </a:lnTo>
                  <a:lnTo>
                    <a:pt x="24" y="8"/>
                  </a:lnTo>
                  <a:lnTo>
                    <a:pt x="16" y="16"/>
                  </a:lnTo>
                  <a:lnTo>
                    <a:pt x="8" y="24"/>
                  </a:lnTo>
                  <a:lnTo>
                    <a:pt x="0" y="24"/>
                  </a:lnTo>
                  <a:close/>
                </a:path>
              </a:pathLst>
            </a:custGeom>
            <a:grpFill/>
            <a:ln w="6350" cmpd="sng">
              <a:solidFill>
                <a:srgbClr val="000000"/>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06" name="Oval 97"/>
            <p:cNvSpPr>
              <a:spLocks noChangeArrowheads="1"/>
            </p:cNvSpPr>
            <p:nvPr/>
          </p:nvSpPr>
          <p:spPr bwMode="auto">
            <a:xfrm>
              <a:off x="967" y="3485"/>
              <a:ext cx="24" cy="24"/>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107" name="Oval 98"/>
            <p:cNvSpPr>
              <a:spLocks noChangeArrowheads="1"/>
            </p:cNvSpPr>
            <p:nvPr/>
          </p:nvSpPr>
          <p:spPr bwMode="auto">
            <a:xfrm>
              <a:off x="679" y="3549"/>
              <a:ext cx="24" cy="24"/>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108" name="Oval 99"/>
            <p:cNvSpPr>
              <a:spLocks noChangeArrowheads="1"/>
            </p:cNvSpPr>
            <p:nvPr/>
          </p:nvSpPr>
          <p:spPr bwMode="auto">
            <a:xfrm>
              <a:off x="751" y="3549"/>
              <a:ext cx="24" cy="24"/>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109" name="Oval 100"/>
            <p:cNvSpPr>
              <a:spLocks noChangeArrowheads="1"/>
            </p:cNvSpPr>
            <p:nvPr/>
          </p:nvSpPr>
          <p:spPr bwMode="auto">
            <a:xfrm>
              <a:off x="647" y="3541"/>
              <a:ext cx="16" cy="24"/>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110" name="Oval 101"/>
            <p:cNvSpPr>
              <a:spLocks noChangeArrowheads="1"/>
            </p:cNvSpPr>
            <p:nvPr/>
          </p:nvSpPr>
          <p:spPr bwMode="auto">
            <a:xfrm>
              <a:off x="1055" y="3469"/>
              <a:ext cx="16" cy="16"/>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111" name="Freeform 102"/>
            <p:cNvSpPr>
              <a:spLocks/>
            </p:cNvSpPr>
            <p:nvPr/>
          </p:nvSpPr>
          <p:spPr bwMode="auto">
            <a:xfrm>
              <a:off x="935" y="3269"/>
              <a:ext cx="32" cy="16"/>
            </a:xfrm>
            <a:custGeom>
              <a:avLst/>
              <a:gdLst>
                <a:gd name="T0" fmla="*/ 24 w 32"/>
                <a:gd name="T1" fmla="*/ 0 h 16"/>
                <a:gd name="T2" fmla="*/ 32 w 32"/>
                <a:gd name="T3" fmla="*/ 0 h 16"/>
                <a:gd name="T4" fmla="*/ 32 w 32"/>
                <a:gd name="T5" fmla="*/ 8 h 16"/>
                <a:gd name="T6" fmla="*/ 32 w 32"/>
                <a:gd name="T7" fmla="*/ 16 h 16"/>
                <a:gd name="T8" fmla="*/ 16 w 32"/>
                <a:gd name="T9" fmla="*/ 16 h 16"/>
                <a:gd name="T10" fmla="*/ 16 w 32"/>
                <a:gd name="T11" fmla="*/ 16 h 16"/>
                <a:gd name="T12" fmla="*/ 0 w 32"/>
                <a:gd name="T13" fmla="*/ 8 h 16"/>
                <a:gd name="T14" fmla="*/ 0 w 32"/>
                <a:gd name="T15" fmla="*/ 8 h 16"/>
                <a:gd name="T16" fmla="*/ 0 w 32"/>
                <a:gd name="T17" fmla="*/ 0 h 16"/>
                <a:gd name="T18" fmla="*/ 0 w 32"/>
                <a:gd name="T19" fmla="*/ 0 h 16"/>
                <a:gd name="T20" fmla="*/ 24 w 32"/>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 h="16">
                  <a:moveTo>
                    <a:pt x="24" y="0"/>
                  </a:moveTo>
                  <a:lnTo>
                    <a:pt x="32" y="0"/>
                  </a:lnTo>
                  <a:lnTo>
                    <a:pt x="32" y="8"/>
                  </a:lnTo>
                  <a:lnTo>
                    <a:pt x="32" y="16"/>
                  </a:lnTo>
                  <a:lnTo>
                    <a:pt x="16" y="16"/>
                  </a:lnTo>
                  <a:lnTo>
                    <a:pt x="0" y="8"/>
                  </a:lnTo>
                  <a:lnTo>
                    <a:pt x="0" y="0"/>
                  </a:lnTo>
                  <a:lnTo>
                    <a:pt x="24"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12" name="Freeform 103"/>
            <p:cNvSpPr>
              <a:spLocks/>
            </p:cNvSpPr>
            <p:nvPr/>
          </p:nvSpPr>
          <p:spPr bwMode="auto">
            <a:xfrm>
              <a:off x="719" y="3541"/>
              <a:ext cx="32" cy="16"/>
            </a:xfrm>
            <a:custGeom>
              <a:avLst/>
              <a:gdLst>
                <a:gd name="T0" fmla="*/ 0 w 32"/>
                <a:gd name="T1" fmla="*/ 8 h 16"/>
                <a:gd name="T2" fmla="*/ 0 w 32"/>
                <a:gd name="T3" fmla="*/ 8 h 16"/>
                <a:gd name="T4" fmla="*/ 24 w 32"/>
                <a:gd name="T5" fmla="*/ 16 h 16"/>
                <a:gd name="T6" fmla="*/ 24 w 32"/>
                <a:gd name="T7" fmla="*/ 16 h 16"/>
                <a:gd name="T8" fmla="*/ 32 w 32"/>
                <a:gd name="T9" fmla="*/ 0 h 16"/>
                <a:gd name="T10" fmla="*/ 32 w 32"/>
                <a:gd name="T11" fmla="*/ 0 h 16"/>
                <a:gd name="T12" fmla="*/ 16 w 32"/>
                <a:gd name="T13" fmla="*/ 0 h 16"/>
                <a:gd name="T14" fmla="*/ 0 w 32"/>
                <a:gd name="T15" fmla="*/ 8 h 1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2" h="16">
                  <a:moveTo>
                    <a:pt x="0" y="8"/>
                  </a:moveTo>
                  <a:lnTo>
                    <a:pt x="0" y="8"/>
                  </a:lnTo>
                  <a:lnTo>
                    <a:pt x="24" y="16"/>
                  </a:lnTo>
                  <a:lnTo>
                    <a:pt x="32" y="0"/>
                  </a:lnTo>
                  <a:lnTo>
                    <a:pt x="16" y="0"/>
                  </a:lnTo>
                  <a:lnTo>
                    <a:pt x="0" y="8"/>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13" name="Freeform 104"/>
            <p:cNvSpPr>
              <a:spLocks/>
            </p:cNvSpPr>
            <p:nvPr/>
          </p:nvSpPr>
          <p:spPr bwMode="auto">
            <a:xfrm>
              <a:off x="719" y="3541"/>
              <a:ext cx="32" cy="16"/>
            </a:xfrm>
            <a:custGeom>
              <a:avLst/>
              <a:gdLst>
                <a:gd name="T0" fmla="*/ 0 w 32"/>
                <a:gd name="T1" fmla="*/ 8 h 16"/>
                <a:gd name="T2" fmla="*/ 0 w 32"/>
                <a:gd name="T3" fmla="*/ 8 h 16"/>
                <a:gd name="T4" fmla="*/ 0 w 32"/>
                <a:gd name="T5" fmla="*/ 8 h 16"/>
                <a:gd name="T6" fmla="*/ 24 w 32"/>
                <a:gd name="T7" fmla="*/ 16 h 16"/>
                <a:gd name="T8" fmla="*/ 24 w 32"/>
                <a:gd name="T9" fmla="*/ 16 h 16"/>
                <a:gd name="T10" fmla="*/ 24 w 32"/>
                <a:gd name="T11" fmla="*/ 16 h 16"/>
                <a:gd name="T12" fmla="*/ 24 w 32"/>
                <a:gd name="T13" fmla="*/ 16 h 16"/>
                <a:gd name="T14" fmla="*/ 32 w 32"/>
                <a:gd name="T15" fmla="*/ 0 h 16"/>
                <a:gd name="T16" fmla="*/ 32 w 32"/>
                <a:gd name="T17" fmla="*/ 0 h 16"/>
                <a:gd name="T18" fmla="*/ 32 w 32"/>
                <a:gd name="T19" fmla="*/ 0 h 16"/>
                <a:gd name="T20" fmla="*/ 32 w 32"/>
                <a:gd name="T21" fmla="*/ 0 h 16"/>
                <a:gd name="T22" fmla="*/ 16 w 32"/>
                <a:gd name="T23" fmla="*/ 0 h 16"/>
                <a:gd name="T24" fmla="*/ 16 w 32"/>
                <a:gd name="T25" fmla="*/ 0 h 16"/>
                <a:gd name="T26" fmla="*/ 0 w 32"/>
                <a:gd name="T27" fmla="*/ 8 h 16"/>
                <a:gd name="T28" fmla="*/ 0 w 32"/>
                <a:gd name="T29" fmla="*/ 8 h 16"/>
                <a:gd name="T30" fmla="*/ 0 w 32"/>
                <a:gd name="T31" fmla="*/ 8 h 16"/>
                <a:gd name="T32" fmla="*/ 24 w 32"/>
                <a:gd name="T33" fmla="*/ 16 h 16"/>
                <a:gd name="T34" fmla="*/ 24 w 32"/>
                <a:gd name="T35" fmla="*/ 16 h 16"/>
                <a:gd name="T36" fmla="*/ 32 w 32"/>
                <a:gd name="T37" fmla="*/ 0 h 16"/>
                <a:gd name="T38" fmla="*/ 32 w 32"/>
                <a:gd name="T39" fmla="*/ 0 h 16"/>
                <a:gd name="T40" fmla="*/ 16 w 32"/>
                <a:gd name="T41" fmla="*/ 0 h 16"/>
                <a:gd name="T42" fmla="*/ 0 w 32"/>
                <a:gd name="T43" fmla="*/ 8 h 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2" h="16">
                  <a:moveTo>
                    <a:pt x="0" y="8"/>
                  </a:moveTo>
                  <a:lnTo>
                    <a:pt x="0" y="8"/>
                  </a:lnTo>
                  <a:lnTo>
                    <a:pt x="24" y="16"/>
                  </a:lnTo>
                  <a:lnTo>
                    <a:pt x="32" y="0"/>
                  </a:lnTo>
                  <a:lnTo>
                    <a:pt x="16" y="0"/>
                  </a:lnTo>
                  <a:lnTo>
                    <a:pt x="0" y="8"/>
                  </a:lnTo>
                  <a:lnTo>
                    <a:pt x="24" y="16"/>
                  </a:lnTo>
                  <a:lnTo>
                    <a:pt x="32" y="0"/>
                  </a:lnTo>
                  <a:lnTo>
                    <a:pt x="16" y="0"/>
                  </a:lnTo>
                  <a:lnTo>
                    <a:pt x="0" y="8"/>
                  </a:lnTo>
                  <a:close/>
                </a:path>
              </a:pathLst>
            </a:custGeom>
            <a:grpFill/>
            <a:ln w="6350" cmpd="sng">
              <a:solidFill>
                <a:srgbClr val="000000"/>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14" name="Freeform 105"/>
            <p:cNvSpPr>
              <a:spLocks/>
            </p:cNvSpPr>
            <p:nvPr/>
          </p:nvSpPr>
          <p:spPr bwMode="auto">
            <a:xfrm>
              <a:off x="879" y="3125"/>
              <a:ext cx="40" cy="40"/>
            </a:xfrm>
            <a:custGeom>
              <a:avLst/>
              <a:gdLst>
                <a:gd name="T0" fmla="*/ 0 w 40"/>
                <a:gd name="T1" fmla="*/ 0 h 40"/>
                <a:gd name="T2" fmla="*/ 0 w 40"/>
                <a:gd name="T3" fmla="*/ 8 h 40"/>
                <a:gd name="T4" fmla="*/ 8 w 40"/>
                <a:gd name="T5" fmla="*/ 16 h 40"/>
                <a:gd name="T6" fmla="*/ 16 w 40"/>
                <a:gd name="T7" fmla="*/ 16 h 40"/>
                <a:gd name="T8" fmla="*/ 24 w 40"/>
                <a:gd name="T9" fmla="*/ 8 h 40"/>
                <a:gd name="T10" fmla="*/ 24 w 40"/>
                <a:gd name="T11" fmla="*/ 8 h 40"/>
                <a:gd name="T12" fmla="*/ 24 w 40"/>
                <a:gd name="T13" fmla="*/ 16 h 40"/>
                <a:gd name="T14" fmla="*/ 32 w 40"/>
                <a:gd name="T15" fmla="*/ 24 h 40"/>
                <a:gd name="T16" fmla="*/ 40 w 40"/>
                <a:gd name="T17" fmla="*/ 24 h 40"/>
                <a:gd name="T18" fmla="*/ 40 w 40"/>
                <a:gd name="T19" fmla="*/ 24 h 40"/>
                <a:gd name="T20" fmla="*/ 24 w 40"/>
                <a:gd name="T21" fmla="*/ 40 h 40"/>
                <a:gd name="T22" fmla="*/ 24 w 40"/>
                <a:gd name="T23" fmla="*/ 40 h 40"/>
                <a:gd name="T24" fmla="*/ 24 w 40"/>
                <a:gd name="T25" fmla="*/ 32 h 40"/>
                <a:gd name="T26" fmla="*/ 16 w 40"/>
                <a:gd name="T27" fmla="*/ 16 h 40"/>
                <a:gd name="T28" fmla="*/ 0 w 40"/>
                <a:gd name="T29" fmla="*/ 16 h 40"/>
                <a:gd name="T30" fmla="*/ 0 w 40"/>
                <a:gd name="T31" fmla="*/ 16 h 40"/>
                <a:gd name="T32" fmla="*/ 0 w 40"/>
                <a:gd name="T33" fmla="*/ 16 h 40"/>
                <a:gd name="T34" fmla="*/ 0 w 40"/>
                <a:gd name="T35" fmla="*/ 8 h 40"/>
                <a:gd name="T36" fmla="*/ 0 w 4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0">
                  <a:moveTo>
                    <a:pt x="0" y="0"/>
                  </a:moveTo>
                  <a:lnTo>
                    <a:pt x="0" y="8"/>
                  </a:lnTo>
                  <a:lnTo>
                    <a:pt x="8" y="16"/>
                  </a:lnTo>
                  <a:lnTo>
                    <a:pt x="16" y="16"/>
                  </a:lnTo>
                  <a:lnTo>
                    <a:pt x="24" y="8"/>
                  </a:lnTo>
                  <a:lnTo>
                    <a:pt x="24" y="16"/>
                  </a:lnTo>
                  <a:lnTo>
                    <a:pt x="32" y="24"/>
                  </a:lnTo>
                  <a:lnTo>
                    <a:pt x="40" y="24"/>
                  </a:lnTo>
                  <a:lnTo>
                    <a:pt x="24" y="40"/>
                  </a:lnTo>
                  <a:lnTo>
                    <a:pt x="24" y="32"/>
                  </a:lnTo>
                  <a:lnTo>
                    <a:pt x="16" y="16"/>
                  </a:lnTo>
                  <a:lnTo>
                    <a:pt x="0" y="16"/>
                  </a:lnTo>
                  <a:lnTo>
                    <a:pt x="0" y="8"/>
                  </a:lnTo>
                  <a:lnTo>
                    <a:pt x="0"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grpSp>
      <p:grpSp>
        <p:nvGrpSpPr>
          <p:cNvPr id="6" name="Group 106"/>
          <p:cNvGrpSpPr>
            <a:grpSpLocks/>
          </p:cNvGrpSpPr>
          <p:nvPr/>
        </p:nvGrpSpPr>
        <p:grpSpPr bwMode="auto">
          <a:xfrm>
            <a:off x="5105400" y="5638800"/>
            <a:ext cx="609600" cy="393700"/>
            <a:chOff x="1881" y="3218"/>
            <a:chExt cx="384" cy="248"/>
          </a:xfrm>
          <a:solidFill>
            <a:srgbClr val="0066FF"/>
          </a:solidFill>
        </p:grpSpPr>
        <p:sp>
          <p:nvSpPr>
            <p:cNvPr id="145" name="Freeform 107"/>
            <p:cNvSpPr>
              <a:spLocks/>
            </p:cNvSpPr>
            <p:nvPr/>
          </p:nvSpPr>
          <p:spPr bwMode="auto">
            <a:xfrm>
              <a:off x="1913" y="3218"/>
              <a:ext cx="32" cy="32"/>
            </a:xfrm>
            <a:custGeom>
              <a:avLst/>
              <a:gdLst>
                <a:gd name="T0" fmla="*/ 0 w 32"/>
                <a:gd name="T1" fmla="*/ 16 h 32"/>
                <a:gd name="T2" fmla="*/ 0 w 32"/>
                <a:gd name="T3" fmla="*/ 8 h 32"/>
                <a:gd name="T4" fmla="*/ 16 w 32"/>
                <a:gd name="T5" fmla="*/ 0 h 32"/>
                <a:gd name="T6" fmla="*/ 32 w 32"/>
                <a:gd name="T7" fmla="*/ 0 h 32"/>
                <a:gd name="T8" fmla="*/ 32 w 32"/>
                <a:gd name="T9" fmla="*/ 0 h 32"/>
                <a:gd name="T10" fmla="*/ 32 w 32"/>
                <a:gd name="T11" fmla="*/ 16 h 32"/>
                <a:gd name="T12" fmla="*/ 32 w 32"/>
                <a:gd name="T13" fmla="*/ 16 h 32"/>
                <a:gd name="T14" fmla="*/ 24 w 32"/>
                <a:gd name="T15" fmla="*/ 32 h 32"/>
                <a:gd name="T16" fmla="*/ 24 w 32"/>
                <a:gd name="T17" fmla="*/ 32 h 32"/>
                <a:gd name="T18" fmla="*/ 16 w 32"/>
                <a:gd name="T19" fmla="*/ 32 h 32"/>
                <a:gd name="T20" fmla="*/ 0 w 32"/>
                <a:gd name="T21" fmla="*/ 24 h 32"/>
                <a:gd name="T22" fmla="*/ 0 w 32"/>
                <a:gd name="T23" fmla="*/ 16 h 3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2" h="32">
                  <a:moveTo>
                    <a:pt x="0" y="16"/>
                  </a:moveTo>
                  <a:lnTo>
                    <a:pt x="0" y="8"/>
                  </a:lnTo>
                  <a:lnTo>
                    <a:pt x="16" y="0"/>
                  </a:lnTo>
                  <a:lnTo>
                    <a:pt x="32" y="0"/>
                  </a:lnTo>
                  <a:lnTo>
                    <a:pt x="32" y="16"/>
                  </a:lnTo>
                  <a:lnTo>
                    <a:pt x="24" y="32"/>
                  </a:lnTo>
                  <a:lnTo>
                    <a:pt x="16" y="32"/>
                  </a:lnTo>
                  <a:lnTo>
                    <a:pt x="0" y="24"/>
                  </a:lnTo>
                  <a:lnTo>
                    <a:pt x="0" y="16"/>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46" name="Freeform 108"/>
            <p:cNvSpPr>
              <a:spLocks/>
            </p:cNvSpPr>
            <p:nvPr/>
          </p:nvSpPr>
          <p:spPr bwMode="auto">
            <a:xfrm>
              <a:off x="2025" y="3258"/>
              <a:ext cx="40" cy="40"/>
            </a:xfrm>
            <a:custGeom>
              <a:avLst/>
              <a:gdLst>
                <a:gd name="T0" fmla="*/ 8 w 40"/>
                <a:gd name="T1" fmla="*/ 8 h 40"/>
                <a:gd name="T2" fmla="*/ 8 w 40"/>
                <a:gd name="T3" fmla="*/ 8 h 40"/>
                <a:gd name="T4" fmla="*/ 8 w 40"/>
                <a:gd name="T5" fmla="*/ 0 h 40"/>
                <a:gd name="T6" fmla="*/ 16 w 40"/>
                <a:gd name="T7" fmla="*/ 0 h 40"/>
                <a:gd name="T8" fmla="*/ 24 w 40"/>
                <a:gd name="T9" fmla="*/ 16 h 40"/>
                <a:gd name="T10" fmla="*/ 32 w 40"/>
                <a:gd name="T11" fmla="*/ 24 h 40"/>
                <a:gd name="T12" fmla="*/ 40 w 40"/>
                <a:gd name="T13" fmla="*/ 32 h 40"/>
                <a:gd name="T14" fmla="*/ 32 w 40"/>
                <a:gd name="T15" fmla="*/ 40 h 40"/>
                <a:gd name="T16" fmla="*/ 32 w 40"/>
                <a:gd name="T17" fmla="*/ 40 h 40"/>
                <a:gd name="T18" fmla="*/ 16 w 40"/>
                <a:gd name="T19" fmla="*/ 32 h 40"/>
                <a:gd name="T20" fmla="*/ 16 w 40"/>
                <a:gd name="T21" fmla="*/ 32 h 40"/>
                <a:gd name="T22" fmla="*/ 16 w 40"/>
                <a:gd name="T23" fmla="*/ 32 h 40"/>
                <a:gd name="T24" fmla="*/ 8 w 40"/>
                <a:gd name="T25" fmla="*/ 32 h 40"/>
                <a:gd name="T26" fmla="*/ 8 w 40"/>
                <a:gd name="T27" fmla="*/ 32 h 40"/>
                <a:gd name="T28" fmla="*/ 0 w 40"/>
                <a:gd name="T29" fmla="*/ 24 h 40"/>
                <a:gd name="T30" fmla="*/ 0 w 40"/>
                <a:gd name="T31" fmla="*/ 24 h 40"/>
                <a:gd name="T32" fmla="*/ 0 w 40"/>
                <a:gd name="T33" fmla="*/ 8 h 40"/>
                <a:gd name="T34" fmla="*/ 0 w 40"/>
                <a:gd name="T35" fmla="*/ 8 h 40"/>
                <a:gd name="T36" fmla="*/ 8 w 40"/>
                <a:gd name="T37" fmla="*/ 8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0">
                  <a:moveTo>
                    <a:pt x="8" y="8"/>
                  </a:moveTo>
                  <a:lnTo>
                    <a:pt x="8" y="8"/>
                  </a:lnTo>
                  <a:lnTo>
                    <a:pt x="8" y="0"/>
                  </a:lnTo>
                  <a:lnTo>
                    <a:pt x="16" y="0"/>
                  </a:lnTo>
                  <a:lnTo>
                    <a:pt x="24" y="16"/>
                  </a:lnTo>
                  <a:lnTo>
                    <a:pt x="32" y="24"/>
                  </a:lnTo>
                  <a:lnTo>
                    <a:pt x="40" y="32"/>
                  </a:lnTo>
                  <a:lnTo>
                    <a:pt x="32" y="40"/>
                  </a:lnTo>
                  <a:lnTo>
                    <a:pt x="16" y="32"/>
                  </a:lnTo>
                  <a:lnTo>
                    <a:pt x="8" y="32"/>
                  </a:lnTo>
                  <a:lnTo>
                    <a:pt x="0" y="24"/>
                  </a:lnTo>
                  <a:lnTo>
                    <a:pt x="0" y="8"/>
                  </a:lnTo>
                  <a:lnTo>
                    <a:pt x="8" y="8"/>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47" name="Freeform 109"/>
            <p:cNvSpPr>
              <a:spLocks/>
            </p:cNvSpPr>
            <p:nvPr/>
          </p:nvSpPr>
          <p:spPr bwMode="auto">
            <a:xfrm>
              <a:off x="2089" y="3290"/>
              <a:ext cx="40" cy="16"/>
            </a:xfrm>
            <a:custGeom>
              <a:avLst/>
              <a:gdLst>
                <a:gd name="T0" fmla="*/ 8 w 40"/>
                <a:gd name="T1" fmla="*/ 0 h 16"/>
                <a:gd name="T2" fmla="*/ 0 w 40"/>
                <a:gd name="T3" fmla="*/ 16 h 16"/>
                <a:gd name="T4" fmla="*/ 0 w 40"/>
                <a:gd name="T5" fmla="*/ 16 h 16"/>
                <a:gd name="T6" fmla="*/ 24 w 40"/>
                <a:gd name="T7" fmla="*/ 16 h 16"/>
                <a:gd name="T8" fmla="*/ 24 w 40"/>
                <a:gd name="T9" fmla="*/ 16 h 16"/>
                <a:gd name="T10" fmla="*/ 32 w 40"/>
                <a:gd name="T11" fmla="*/ 16 h 16"/>
                <a:gd name="T12" fmla="*/ 40 w 40"/>
                <a:gd name="T13" fmla="*/ 16 h 16"/>
                <a:gd name="T14" fmla="*/ 40 w 40"/>
                <a:gd name="T15" fmla="*/ 8 h 16"/>
                <a:gd name="T16" fmla="*/ 24 w 40"/>
                <a:gd name="T17" fmla="*/ 8 h 16"/>
                <a:gd name="T18" fmla="*/ 8 w 40"/>
                <a:gd name="T19" fmla="*/ 8 h 16"/>
                <a:gd name="T20" fmla="*/ 8 w 40"/>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0" h="16">
                  <a:moveTo>
                    <a:pt x="8" y="0"/>
                  </a:moveTo>
                  <a:lnTo>
                    <a:pt x="0" y="16"/>
                  </a:lnTo>
                  <a:lnTo>
                    <a:pt x="24" y="16"/>
                  </a:lnTo>
                  <a:lnTo>
                    <a:pt x="32" y="16"/>
                  </a:lnTo>
                  <a:lnTo>
                    <a:pt x="40" y="16"/>
                  </a:lnTo>
                  <a:lnTo>
                    <a:pt x="40" y="8"/>
                  </a:lnTo>
                  <a:lnTo>
                    <a:pt x="24" y="8"/>
                  </a:lnTo>
                  <a:lnTo>
                    <a:pt x="8" y="8"/>
                  </a:lnTo>
                  <a:lnTo>
                    <a:pt x="8" y="0"/>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48" name="Freeform 110"/>
            <p:cNvSpPr>
              <a:spLocks/>
            </p:cNvSpPr>
            <p:nvPr/>
          </p:nvSpPr>
          <p:spPr bwMode="auto">
            <a:xfrm>
              <a:off x="2137" y="3314"/>
              <a:ext cx="48" cy="32"/>
            </a:xfrm>
            <a:custGeom>
              <a:avLst/>
              <a:gdLst>
                <a:gd name="T0" fmla="*/ 0 w 48"/>
                <a:gd name="T1" fmla="*/ 0 h 32"/>
                <a:gd name="T2" fmla="*/ 0 w 48"/>
                <a:gd name="T3" fmla="*/ 0 h 32"/>
                <a:gd name="T4" fmla="*/ 0 w 48"/>
                <a:gd name="T5" fmla="*/ 0 h 32"/>
                <a:gd name="T6" fmla="*/ 8 w 48"/>
                <a:gd name="T7" fmla="*/ 0 h 32"/>
                <a:gd name="T8" fmla="*/ 16 w 48"/>
                <a:gd name="T9" fmla="*/ 8 h 32"/>
                <a:gd name="T10" fmla="*/ 32 w 48"/>
                <a:gd name="T11" fmla="*/ 8 h 32"/>
                <a:gd name="T12" fmla="*/ 32 w 48"/>
                <a:gd name="T13" fmla="*/ 8 h 32"/>
                <a:gd name="T14" fmla="*/ 40 w 48"/>
                <a:gd name="T15" fmla="*/ 8 h 32"/>
                <a:gd name="T16" fmla="*/ 40 w 48"/>
                <a:gd name="T17" fmla="*/ 16 h 32"/>
                <a:gd name="T18" fmla="*/ 48 w 48"/>
                <a:gd name="T19" fmla="*/ 16 h 32"/>
                <a:gd name="T20" fmla="*/ 48 w 48"/>
                <a:gd name="T21" fmla="*/ 24 h 32"/>
                <a:gd name="T22" fmla="*/ 32 w 48"/>
                <a:gd name="T23" fmla="*/ 24 h 32"/>
                <a:gd name="T24" fmla="*/ 32 w 48"/>
                <a:gd name="T25" fmla="*/ 24 h 32"/>
                <a:gd name="T26" fmla="*/ 24 w 48"/>
                <a:gd name="T27" fmla="*/ 32 h 32"/>
                <a:gd name="T28" fmla="*/ 16 w 48"/>
                <a:gd name="T29" fmla="*/ 32 h 32"/>
                <a:gd name="T30" fmla="*/ 16 w 48"/>
                <a:gd name="T31" fmla="*/ 24 h 32"/>
                <a:gd name="T32" fmla="*/ 16 w 48"/>
                <a:gd name="T33" fmla="*/ 24 h 32"/>
                <a:gd name="T34" fmla="*/ 8 w 48"/>
                <a:gd name="T35" fmla="*/ 16 h 32"/>
                <a:gd name="T36" fmla="*/ 8 w 48"/>
                <a:gd name="T37" fmla="*/ 16 h 32"/>
                <a:gd name="T38" fmla="*/ 0 w 48"/>
                <a:gd name="T39" fmla="*/ 0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8" h="32">
                  <a:moveTo>
                    <a:pt x="0" y="0"/>
                  </a:moveTo>
                  <a:lnTo>
                    <a:pt x="0" y="0"/>
                  </a:lnTo>
                  <a:lnTo>
                    <a:pt x="8" y="0"/>
                  </a:lnTo>
                  <a:lnTo>
                    <a:pt x="16" y="8"/>
                  </a:lnTo>
                  <a:lnTo>
                    <a:pt x="32" y="8"/>
                  </a:lnTo>
                  <a:lnTo>
                    <a:pt x="40" y="8"/>
                  </a:lnTo>
                  <a:lnTo>
                    <a:pt x="40" y="16"/>
                  </a:lnTo>
                  <a:lnTo>
                    <a:pt x="48" y="16"/>
                  </a:lnTo>
                  <a:lnTo>
                    <a:pt x="48" y="24"/>
                  </a:lnTo>
                  <a:lnTo>
                    <a:pt x="32" y="24"/>
                  </a:lnTo>
                  <a:lnTo>
                    <a:pt x="24" y="32"/>
                  </a:lnTo>
                  <a:lnTo>
                    <a:pt x="16" y="32"/>
                  </a:lnTo>
                  <a:lnTo>
                    <a:pt x="16" y="24"/>
                  </a:lnTo>
                  <a:lnTo>
                    <a:pt x="8" y="16"/>
                  </a:lnTo>
                  <a:lnTo>
                    <a:pt x="0" y="0"/>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49" name="Freeform 111"/>
            <p:cNvSpPr>
              <a:spLocks/>
            </p:cNvSpPr>
            <p:nvPr/>
          </p:nvSpPr>
          <p:spPr bwMode="auto">
            <a:xfrm>
              <a:off x="2177" y="3362"/>
              <a:ext cx="88" cy="104"/>
            </a:xfrm>
            <a:custGeom>
              <a:avLst/>
              <a:gdLst>
                <a:gd name="T0" fmla="*/ 16 w 88"/>
                <a:gd name="T1" fmla="*/ 8 h 104"/>
                <a:gd name="T2" fmla="*/ 16 w 88"/>
                <a:gd name="T3" fmla="*/ 0 h 104"/>
                <a:gd name="T4" fmla="*/ 16 w 88"/>
                <a:gd name="T5" fmla="*/ 0 h 104"/>
                <a:gd name="T6" fmla="*/ 32 w 88"/>
                <a:gd name="T7" fmla="*/ 16 h 104"/>
                <a:gd name="T8" fmla="*/ 32 w 88"/>
                <a:gd name="T9" fmla="*/ 16 h 104"/>
                <a:gd name="T10" fmla="*/ 64 w 88"/>
                <a:gd name="T11" fmla="*/ 32 h 104"/>
                <a:gd name="T12" fmla="*/ 72 w 88"/>
                <a:gd name="T13" fmla="*/ 32 h 104"/>
                <a:gd name="T14" fmla="*/ 72 w 88"/>
                <a:gd name="T15" fmla="*/ 32 h 104"/>
                <a:gd name="T16" fmla="*/ 72 w 88"/>
                <a:gd name="T17" fmla="*/ 40 h 104"/>
                <a:gd name="T18" fmla="*/ 72 w 88"/>
                <a:gd name="T19" fmla="*/ 40 h 104"/>
                <a:gd name="T20" fmla="*/ 80 w 88"/>
                <a:gd name="T21" fmla="*/ 56 h 104"/>
                <a:gd name="T22" fmla="*/ 88 w 88"/>
                <a:gd name="T23" fmla="*/ 56 h 104"/>
                <a:gd name="T24" fmla="*/ 88 w 88"/>
                <a:gd name="T25" fmla="*/ 56 h 104"/>
                <a:gd name="T26" fmla="*/ 88 w 88"/>
                <a:gd name="T27" fmla="*/ 72 h 104"/>
                <a:gd name="T28" fmla="*/ 72 w 88"/>
                <a:gd name="T29" fmla="*/ 80 h 104"/>
                <a:gd name="T30" fmla="*/ 40 w 88"/>
                <a:gd name="T31" fmla="*/ 88 h 104"/>
                <a:gd name="T32" fmla="*/ 32 w 88"/>
                <a:gd name="T33" fmla="*/ 104 h 104"/>
                <a:gd name="T34" fmla="*/ 32 w 88"/>
                <a:gd name="T35" fmla="*/ 104 h 104"/>
                <a:gd name="T36" fmla="*/ 24 w 88"/>
                <a:gd name="T37" fmla="*/ 104 h 104"/>
                <a:gd name="T38" fmla="*/ 8 w 88"/>
                <a:gd name="T39" fmla="*/ 96 h 104"/>
                <a:gd name="T40" fmla="*/ 16 w 88"/>
                <a:gd name="T41" fmla="*/ 72 h 104"/>
                <a:gd name="T42" fmla="*/ 16 w 88"/>
                <a:gd name="T43" fmla="*/ 64 h 104"/>
                <a:gd name="T44" fmla="*/ 0 w 88"/>
                <a:gd name="T45" fmla="*/ 48 h 104"/>
                <a:gd name="T46" fmla="*/ 0 w 88"/>
                <a:gd name="T47" fmla="*/ 40 h 104"/>
                <a:gd name="T48" fmla="*/ 8 w 88"/>
                <a:gd name="T49" fmla="*/ 40 h 104"/>
                <a:gd name="T50" fmla="*/ 16 w 88"/>
                <a:gd name="T51" fmla="*/ 40 h 104"/>
                <a:gd name="T52" fmla="*/ 16 w 88"/>
                <a:gd name="T53" fmla="*/ 40 h 104"/>
                <a:gd name="T54" fmla="*/ 16 w 88"/>
                <a:gd name="T55" fmla="*/ 16 h 104"/>
                <a:gd name="T56" fmla="*/ 16 w 88"/>
                <a:gd name="T57" fmla="*/ 8 h 10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88" h="104">
                  <a:moveTo>
                    <a:pt x="16" y="8"/>
                  </a:moveTo>
                  <a:lnTo>
                    <a:pt x="16" y="0"/>
                  </a:lnTo>
                  <a:lnTo>
                    <a:pt x="32" y="16"/>
                  </a:lnTo>
                  <a:lnTo>
                    <a:pt x="64" y="32"/>
                  </a:lnTo>
                  <a:lnTo>
                    <a:pt x="72" y="32"/>
                  </a:lnTo>
                  <a:lnTo>
                    <a:pt x="72" y="40"/>
                  </a:lnTo>
                  <a:lnTo>
                    <a:pt x="80" y="56"/>
                  </a:lnTo>
                  <a:lnTo>
                    <a:pt x="88" y="56"/>
                  </a:lnTo>
                  <a:lnTo>
                    <a:pt x="88" y="72"/>
                  </a:lnTo>
                  <a:lnTo>
                    <a:pt x="72" y="80"/>
                  </a:lnTo>
                  <a:lnTo>
                    <a:pt x="40" y="88"/>
                  </a:lnTo>
                  <a:lnTo>
                    <a:pt x="32" y="104"/>
                  </a:lnTo>
                  <a:lnTo>
                    <a:pt x="24" y="104"/>
                  </a:lnTo>
                  <a:lnTo>
                    <a:pt x="8" y="96"/>
                  </a:lnTo>
                  <a:lnTo>
                    <a:pt x="16" y="72"/>
                  </a:lnTo>
                  <a:lnTo>
                    <a:pt x="16" y="64"/>
                  </a:lnTo>
                  <a:lnTo>
                    <a:pt x="0" y="48"/>
                  </a:lnTo>
                  <a:lnTo>
                    <a:pt x="0" y="40"/>
                  </a:lnTo>
                  <a:lnTo>
                    <a:pt x="8" y="40"/>
                  </a:lnTo>
                  <a:lnTo>
                    <a:pt x="16" y="40"/>
                  </a:lnTo>
                  <a:lnTo>
                    <a:pt x="16" y="16"/>
                  </a:lnTo>
                  <a:lnTo>
                    <a:pt x="16" y="8"/>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50" name="Freeform 112"/>
            <p:cNvSpPr>
              <a:spLocks/>
            </p:cNvSpPr>
            <p:nvPr/>
          </p:nvSpPr>
          <p:spPr bwMode="auto">
            <a:xfrm>
              <a:off x="2113" y="3322"/>
              <a:ext cx="8" cy="8"/>
            </a:xfrm>
            <a:custGeom>
              <a:avLst/>
              <a:gdLst>
                <a:gd name="T0" fmla="*/ 8 w 8"/>
                <a:gd name="T1" fmla="*/ 0 h 8"/>
                <a:gd name="T2" fmla="*/ 8 w 8"/>
                <a:gd name="T3" fmla="*/ 0 h 8"/>
                <a:gd name="T4" fmla="*/ 8 w 8"/>
                <a:gd name="T5" fmla="*/ 0 h 8"/>
                <a:gd name="T6" fmla="*/ 8 w 8"/>
                <a:gd name="T7" fmla="*/ 8 h 8"/>
                <a:gd name="T8" fmla="*/ 8 w 8"/>
                <a:gd name="T9" fmla="*/ 8 h 8"/>
                <a:gd name="T10" fmla="*/ 8 w 8"/>
                <a:gd name="T11" fmla="*/ 8 h 8"/>
                <a:gd name="T12" fmla="*/ 8 w 8"/>
                <a:gd name="T13" fmla="*/ 8 h 8"/>
                <a:gd name="T14" fmla="*/ 0 w 8"/>
                <a:gd name="T15" fmla="*/ 8 h 8"/>
                <a:gd name="T16" fmla="*/ 0 w 8"/>
                <a:gd name="T17" fmla="*/ 8 h 8"/>
                <a:gd name="T18" fmla="*/ 0 w 8"/>
                <a:gd name="T19" fmla="*/ 8 h 8"/>
                <a:gd name="T20" fmla="*/ 0 w 8"/>
                <a:gd name="T21" fmla="*/ 8 h 8"/>
                <a:gd name="T22" fmla="*/ 0 w 8"/>
                <a:gd name="T23" fmla="*/ 8 h 8"/>
                <a:gd name="T24" fmla="*/ 0 w 8"/>
                <a:gd name="T25" fmla="*/ 8 h 8"/>
                <a:gd name="T26" fmla="*/ 0 w 8"/>
                <a:gd name="T27" fmla="*/ 8 h 8"/>
                <a:gd name="T28" fmla="*/ 0 w 8"/>
                <a:gd name="T29" fmla="*/ 8 h 8"/>
                <a:gd name="T30" fmla="*/ 0 w 8"/>
                <a:gd name="T31" fmla="*/ 0 h 8"/>
                <a:gd name="T32" fmla="*/ 0 w 8"/>
                <a:gd name="T33" fmla="*/ 0 h 8"/>
                <a:gd name="T34" fmla="*/ 0 w 8"/>
                <a:gd name="T35" fmla="*/ 0 h 8"/>
                <a:gd name="T36" fmla="*/ 0 w 8"/>
                <a:gd name="T37" fmla="*/ 0 h 8"/>
                <a:gd name="T38" fmla="*/ 8 w 8"/>
                <a:gd name="T39" fmla="*/ 0 h 8"/>
                <a:gd name="T40" fmla="*/ 8 w 8"/>
                <a:gd name="T41" fmla="*/ 0 h 8"/>
                <a:gd name="T42" fmla="*/ 8 w 8"/>
                <a:gd name="T43" fmla="*/ 0 h 8"/>
                <a:gd name="T44" fmla="*/ 8 w 8"/>
                <a:gd name="T45" fmla="*/ 8 h 8"/>
                <a:gd name="T46" fmla="*/ 8 w 8"/>
                <a:gd name="T47" fmla="*/ 8 h 8"/>
                <a:gd name="T48" fmla="*/ 0 w 8"/>
                <a:gd name="T49" fmla="*/ 8 h 8"/>
                <a:gd name="T50" fmla="*/ 0 w 8"/>
                <a:gd name="T51" fmla="*/ 8 h 8"/>
                <a:gd name="T52" fmla="*/ 0 w 8"/>
                <a:gd name="T53" fmla="*/ 8 h 8"/>
                <a:gd name="T54" fmla="*/ 0 w 8"/>
                <a:gd name="T55" fmla="*/ 8 h 8"/>
                <a:gd name="T56" fmla="*/ 0 w 8"/>
                <a:gd name="T57" fmla="*/ 0 h 8"/>
                <a:gd name="T58" fmla="*/ 0 w 8"/>
                <a:gd name="T59" fmla="*/ 0 h 8"/>
                <a:gd name="T60" fmla="*/ 8 w 8"/>
                <a:gd name="T61" fmla="*/ 0 h 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 h="8">
                  <a:moveTo>
                    <a:pt x="8" y="0"/>
                  </a:moveTo>
                  <a:lnTo>
                    <a:pt x="8" y="0"/>
                  </a:lnTo>
                  <a:lnTo>
                    <a:pt x="8" y="8"/>
                  </a:lnTo>
                  <a:lnTo>
                    <a:pt x="0" y="8"/>
                  </a:lnTo>
                  <a:lnTo>
                    <a:pt x="0" y="0"/>
                  </a:lnTo>
                  <a:lnTo>
                    <a:pt x="8" y="0"/>
                  </a:lnTo>
                  <a:lnTo>
                    <a:pt x="8" y="8"/>
                  </a:lnTo>
                  <a:lnTo>
                    <a:pt x="0" y="8"/>
                  </a:lnTo>
                  <a:lnTo>
                    <a:pt x="0" y="0"/>
                  </a:lnTo>
                  <a:lnTo>
                    <a:pt x="8" y="0"/>
                  </a:lnTo>
                  <a:close/>
                </a:path>
              </a:pathLst>
            </a:custGeom>
            <a:grpFill/>
            <a:ln w="9525" cmpd="sng">
              <a:solidFill>
                <a:schemeClr val="bg1"/>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51" name="Oval 113"/>
            <p:cNvSpPr>
              <a:spLocks noChangeArrowheads="1"/>
            </p:cNvSpPr>
            <p:nvPr/>
          </p:nvSpPr>
          <p:spPr bwMode="auto">
            <a:xfrm>
              <a:off x="2137" y="3346"/>
              <a:ext cx="16" cy="16"/>
            </a:xfrm>
            <a:prstGeom prst="ellipse">
              <a:avLst/>
            </a:prstGeom>
            <a:grpFill/>
            <a:ln w="9525">
              <a:solidFill>
                <a:schemeClr val="bg1"/>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152" name="Oval 114"/>
            <p:cNvSpPr>
              <a:spLocks noChangeArrowheads="1"/>
            </p:cNvSpPr>
            <p:nvPr/>
          </p:nvSpPr>
          <p:spPr bwMode="auto">
            <a:xfrm>
              <a:off x="1881" y="3242"/>
              <a:ext cx="24" cy="16"/>
            </a:xfrm>
            <a:prstGeom prst="ellipse">
              <a:avLst/>
            </a:prstGeom>
            <a:grpFill/>
            <a:ln w="9525">
              <a:solidFill>
                <a:schemeClr val="bg1"/>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endParaRPr lang="en-US"/>
          </a:p>
        </p:txBody>
      </p:sp>
      <p:sp>
        <p:nvSpPr>
          <p:cNvPr id="4" name="Slide Number Placeholder 3"/>
          <p:cNvSpPr>
            <a:spLocks noGrp="1"/>
          </p:cNvSpPr>
          <p:nvPr>
            <p:ph type="sldNum" sz="quarter" idx="11"/>
          </p:nvPr>
        </p:nvSpPr>
        <p:spPr/>
        <p:txBody>
          <a:bodyPr/>
          <a:lstStyle/>
          <a:p>
            <a:fld id="{C554AC2A-1B6A-40DB-8649-3250B7B0301B}" type="slidenum">
              <a:rPr lang="en-US" smtClean="0"/>
              <a:pPr/>
              <a:t>15</a:t>
            </a:fld>
            <a:endParaRPr lang="en-US" smtClean="0"/>
          </a:p>
          <a:p>
            <a:endParaRPr lang="en-US"/>
          </a:p>
        </p:txBody>
      </p:sp>
      <p:pic>
        <p:nvPicPr>
          <p:cNvPr id="5" name="Picture 4"/>
          <p:cNvPicPr>
            <a:picLocks noChangeAspect="1"/>
          </p:cNvPicPr>
          <p:nvPr/>
        </p:nvPicPr>
        <p:blipFill>
          <a:blip r:embed="rId2" cstate="print"/>
          <a:stretch>
            <a:fillRect/>
          </a:stretch>
        </p:blipFill>
        <p:spPr>
          <a:xfrm>
            <a:off x="31750" y="25400"/>
            <a:ext cx="9080500" cy="68072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3"/>
          <p:cNvSpPr txBox="1">
            <a:spLocks noGrp="1"/>
          </p:cNvSpPr>
          <p:nvPr/>
        </p:nvSpPr>
        <p:spPr bwMode="auto">
          <a:xfrm>
            <a:off x="6096000" y="6248400"/>
            <a:ext cx="2667000" cy="365125"/>
          </a:xfrm>
          <a:prstGeom prst="rect">
            <a:avLst/>
          </a:prstGeom>
          <a:noFill/>
          <a:ln w="9525">
            <a:noFill/>
            <a:miter lim="800000"/>
            <a:headEnd/>
            <a:tailEnd/>
          </a:ln>
        </p:spPr>
        <p:txBody>
          <a:bodyPr anchor="ctr"/>
          <a:lstStyle/>
          <a:p>
            <a:fld id="{201C02C7-9A99-4241-95A9-7B834516A3DA}" type="slidenum">
              <a:rPr lang="en-US" sz="1400">
                <a:solidFill>
                  <a:schemeClr val="tx2"/>
                </a:solidFill>
                <a:latin typeface="Proxima Nova Rg" charset="0"/>
              </a:rPr>
              <a:pPr/>
              <a:t>16</a:t>
            </a:fld>
            <a:endParaRPr lang="en-US" sz="1400">
              <a:solidFill>
                <a:schemeClr val="tx2"/>
              </a:solidFill>
              <a:latin typeface="Proxima Nova Rg" charset="0"/>
            </a:endParaRPr>
          </a:p>
        </p:txBody>
      </p:sp>
      <p:sp>
        <p:nvSpPr>
          <p:cNvPr id="33795" name="Rectangle 2"/>
          <p:cNvSpPr>
            <a:spLocks noChangeArrowheads="1"/>
          </p:cNvSpPr>
          <p:nvPr/>
        </p:nvSpPr>
        <p:spPr bwMode="auto">
          <a:xfrm>
            <a:off x="0" y="0"/>
            <a:ext cx="9144000" cy="6858000"/>
          </a:xfrm>
          <a:prstGeom prst="rect">
            <a:avLst/>
          </a:prstGeom>
          <a:solidFill>
            <a:srgbClr val="FFFF99"/>
          </a:solidFill>
          <a:ln w="9525">
            <a:solidFill>
              <a:schemeClr val="tx1"/>
            </a:solidFill>
            <a:miter lim="800000"/>
            <a:headEnd/>
            <a:tailEnd/>
          </a:ln>
        </p:spPr>
        <p:txBody>
          <a:bodyPr wrap="none" anchor="ctr"/>
          <a:lstStyle/>
          <a:p>
            <a:pPr algn="ctr" eaLnBrk="0" hangingPunct="0"/>
            <a:endParaRPr lang="en-US" sz="1800"/>
          </a:p>
        </p:txBody>
      </p:sp>
      <p:pic>
        <p:nvPicPr>
          <p:cNvPr id="33796" name="Picture 3" descr="jkilgore - 09-07-06 - LW7TVRV_Page_1"/>
          <p:cNvPicPr>
            <a:picLocks noChangeAspect="1" noChangeArrowheads="1"/>
          </p:cNvPicPr>
          <p:nvPr/>
        </p:nvPicPr>
        <p:blipFill>
          <a:blip r:embed="rId2" cstate="print"/>
          <a:srcRect l="27339" t="37440" r="40149" b="25119"/>
          <a:stretch>
            <a:fillRect/>
          </a:stretch>
        </p:blipFill>
        <p:spPr bwMode="auto">
          <a:xfrm>
            <a:off x="1947863" y="658813"/>
            <a:ext cx="5497512" cy="6648450"/>
          </a:xfrm>
          <a:prstGeom prst="rect">
            <a:avLst/>
          </a:prstGeom>
          <a:noFill/>
          <a:ln w="9525">
            <a:noFill/>
            <a:miter lim="800000"/>
            <a:headEnd/>
            <a:tailEnd/>
          </a:ln>
        </p:spPr>
      </p:pic>
      <p:sp>
        <p:nvSpPr>
          <p:cNvPr id="33797" name="Oval 4"/>
          <p:cNvSpPr>
            <a:spLocks noChangeArrowheads="1"/>
          </p:cNvSpPr>
          <p:nvPr/>
        </p:nvSpPr>
        <p:spPr bwMode="auto">
          <a:xfrm>
            <a:off x="523875" y="449263"/>
            <a:ext cx="7512050" cy="5484812"/>
          </a:xfrm>
          <a:prstGeom prst="ellipse">
            <a:avLst/>
          </a:prstGeom>
          <a:noFill/>
          <a:ln w="57150">
            <a:solidFill>
              <a:srgbClr val="FF0000"/>
            </a:solidFill>
            <a:round/>
            <a:headEnd/>
            <a:tailEnd/>
          </a:ln>
        </p:spPr>
        <p:txBody>
          <a:bodyPr wrap="none" anchor="ctr"/>
          <a:lstStyle/>
          <a:p>
            <a:pPr eaLnBrk="0" hangingPunct="0"/>
            <a:endParaRPr lang="en-US" sz="1800"/>
          </a:p>
        </p:txBody>
      </p:sp>
      <p:sp>
        <p:nvSpPr>
          <p:cNvPr id="33798" name="Text Box 5"/>
          <p:cNvSpPr txBox="1">
            <a:spLocks noChangeArrowheads="1"/>
          </p:cNvSpPr>
          <p:nvPr/>
        </p:nvSpPr>
        <p:spPr bwMode="auto">
          <a:xfrm>
            <a:off x="0" y="0"/>
            <a:ext cx="6323013" cy="369888"/>
          </a:xfrm>
          <a:prstGeom prst="rect">
            <a:avLst/>
          </a:prstGeom>
          <a:noFill/>
          <a:ln w="9525">
            <a:noFill/>
            <a:miter lim="800000"/>
            <a:headEnd/>
            <a:tailEnd/>
          </a:ln>
        </p:spPr>
        <p:txBody>
          <a:bodyPr wrap="none">
            <a:spAutoFit/>
          </a:bodyPr>
          <a:lstStyle/>
          <a:p>
            <a:r>
              <a:rPr lang="en-US" sz="1800" b="1" u="sng"/>
              <a:t>Wall Street Journal</a:t>
            </a:r>
            <a:r>
              <a:rPr lang="en-US" sz="1800" b="1"/>
              <a:t>, page one, August 25, 2006</a:t>
            </a:r>
            <a:endParaRPr lang="en-US" sz="1800" b="1" u="sng"/>
          </a:p>
        </p:txBody>
      </p:sp>
      <p:sp>
        <p:nvSpPr>
          <p:cNvPr id="33799" name="Slide Number Placeholder 6"/>
          <p:cNvSpPr txBox="1">
            <a:spLocks noGrp="1"/>
          </p:cNvSpPr>
          <p:nvPr/>
        </p:nvSpPr>
        <p:spPr bwMode="auto">
          <a:xfrm>
            <a:off x="8610600" y="6613525"/>
            <a:ext cx="533400" cy="244475"/>
          </a:xfrm>
          <a:prstGeom prst="rect">
            <a:avLst/>
          </a:prstGeom>
          <a:noFill/>
          <a:ln w="9525">
            <a:noFill/>
            <a:miter lim="800000"/>
            <a:headEnd/>
            <a:tailEnd/>
          </a:ln>
        </p:spPr>
        <p:txBody>
          <a:bodyPr anchor="ctr"/>
          <a:lstStyle/>
          <a:p>
            <a:pPr algn="ctr">
              <a:lnSpc>
                <a:spcPct val="80000"/>
              </a:lnSpc>
            </a:pPr>
            <a:fld id="{E2D02111-8AF8-4B2C-B0DA-4684D673E945}" type="slidenum">
              <a:rPr lang="en-US" sz="1200" b="1">
                <a:latin typeface="Proxima Nova Rg" charset="0"/>
              </a:rPr>
              <a:pPr algn="ctr">
                <a:lnSpc>
                  <a:spcPct val="80000"/>
                </a:lnSpc>
              </a:pPr>
              <a:t>16</a:t>
            </a:fld>
            <a:endParaRPr lang="en-US" sz="1200" b="1">
              <a:latin typeface="Proxima Nova Rg"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Text Placeholder 107"/>
          <p:cNvSpPr>
            <a:spLocks noGrp="1"/>
          </p:cNvSpPr>
          <p:nvPr>
            <p:ph type="body" idx="1"/>
          </p:nvPr>
        </p:nvSpPr>
        <p:spPr/>
        <p:txBody>
          <a:bodyPr/>
          <a:lstStyle/>
          <a:p>
            <a:endParaRPr lang="en-US" dirty="0"/>
          </a:p>
        </p:txBody>
      </p:sp>
      <p:sp>
        <p:nvSpPr>
          <p:cNvPr id="34819" name="Title 2"/>
          <p:cNvSpPr>
            <a:spLocks noGrp="1"/>
          </p:cNvSpPr>
          <p:nvPr>
            <p:ph type="title"/>
          </p:nvPr>
        </p:nvSpPr>
        <p:spPr/>
        <p:txBody>
          <a:bodyPr/>
          <a:lstStyle/>
          <a:p>
            <a:r>
              <a:rPr lang="en-US" smtClean="0"/>
              <a:t>Conclusion</a:t>
            </a:r>
            <a:endParaRPr lang="en-US" dirty="0" smtClean="0"/>
          </a:p>
        </p:txBody>
      </p:sp>
      <p:sp>
        <p:nvSpPr>
          <p:cNvPr id="34820" name="Slide Number Placeholder 3"/>
          <p:cNvSpPr>
            <a:spLocks noGrp="1"/>
          </p:cNvSpPr>
          <p:nvPr>
            <p:ph type="sldNum" sz="quarter" idx="11"/>
          </p:nvPr>
        </p:nvSpPr>
        <p:spPr/>
        <p:txBody>
          <a:bodyPr/>
          <a:lstStyle/>
          <a:p>
            <a:fld id="{1476B703-C0A6-4724-A855-A4E670449AA5}" type="slidenum">
              <a:rPr lang="en-US" smtClean="0"/>
              <a:pPr/>
              <a:t>17</a:t>
            </a:fld>
            <a:endParaRPr lang="en-US" smtClean="0"/>
          </a:p>
          <a:p>
            <a:endParaRPr lang="en-US"/>
          </a:p>
        </p:txBody>
      </p:sp>
      <p:pic>
        <p:nvPicPr>
          <p:cNvPr id="34821" name="Picture 2"/>
          <p:cNvPicPr>
            <a:picLocks noChangeAspect="1" noChangeArrowheads="1"/>
          </p:cNvPicPr>
          <p:nvPr/>
        </p:nvPicPr>
        <p:blipFill>
          <a:blip r:embed="rId2" cstate="print"/>
          <a:srcRect l="60001" t="32031" r="14999" b="25000"/>
          <a:stretch>
            <a:fillRect/>
          </a:stretch>
        </p:blipFill>
        <p:spPr bwMode="auto">
          <a:xfrm>
            <a:off x="1371600" y="2667000"/>
            <a:ext cx="2825750" cy="3886200"/>
          </a:xfrm>
          <a:prstGeom prst="rect">
            <a:avLst/>
          </a:prstGeom>
          <a:noFill/>
          <a:ln w="9525">
            <a:noFill/>
            <a:miter lim="800000"/>
            <a:headEnd/>
            <a:tailEnd/>
          </a:ln>
        </p:spPr>
      </p:pic>
      <p:grpSp>
        <p:nvGrpSpPr>
          <p:cNvPr id="34822" name="Group 93"/>
          <p:cNvGrpSpPr>
            <a:grpSpLocks/>
          </p:cNvGrpSpPr>
          <p:nvPr/>
        </p:nvGrpSpPr>
        <p:grpSpPr bwMode="auto">
          <a:xfrm>
            <a:off x="4876800" y="3352800"/>
            <a:ext cx="4057650" cy="2438400"/>
            <a:chOff x="1716929" y="1725559"/>
            <a:chExt cx="5762625" cy="4106462"/>
          </a:xfrm>
        </p:grpSpPr>
        <p:sp>
          <p:nvSpPr>
            <p:cNvPr id="34825" name="Content Placeholder 1"/>
            <p:cNvSpPr txBox="1">
              <a:spLocks/>
            </p:cNvSpPr>
            <p:nvPr/>
          </p:nvSpPr>
          <p:spPr bwMode="auto">
            <a:xfrm>
              <a:off x="2339184" y="5447040"/>
              <a:ext cx="4436951" cy="384981"/>
            </a:xfrm>
            <a:prstGeom prst="rect">
              <a:avLst/>
            </a:prstGeom>
            <a:noFill/>
            <a:ln w="9525">
              <a:noFill/>
              <a:miter lim="800000"/>
              <a:headEnd/>
              <a:tailEnd/>
            </a:ln>
          </p:spPr>
          <p:txBody>
            <a:bodyPr/>
            <a:lstStyle/>
            <a:p>
              <a:pPr marL="319088" indent="-319088">
                <a:spcBef>
                  <a:spcPts val="700"/>
                </a:spcBef>
                <a:buClr>
                  <a:schemeClr val="accent2"/>
                </a:buClr>
                <a:buSzPct val="60000"/>
              </a:pPr>
              <a:r>
                <a:rPr lang="en-US" sz="1200" b="1">
                  <a:solidFill>
                    <a:srgbClr val="0066FF"/>
                  </a:solidFill>
                  <a:latin typeface="Proxima Nova Rg" charset="0"/>
                </a:rPr>
                <a:t>DTC allowed</a:t>
              </a:r>
              <a:r>
                <a:rPr lang="en-US" sz="1200" b="1">
                  <a:latin typeface="Proxima Nova Rg" charset="0"/>
                </a:rPr>
                <a:t>	</a:t>
              </a:r>
              <a:r>
                <a:rPr lang="en-US" sz="1200" b="1">
                  <a:solidFill>
                    <a:srgbClr val="FF0000"/>
                  </a:solidFill>
                  <a:latin typeface="Proxima Nova Rg" charset="0"/>
                </a:rPr>
                <a:t>DTC prohibited</a:t>
              </a:r>
            </a:p>
          </p:txBody>
        </p:sp>
        <p:grpSp>
          <p:nvGrpSpPr>
            <p:cNvPr id="3" name="Group 2"/>
            <p:cNvGrpSpPr>
              <a:grpSpLocks/>
            </p:cNvGrpSpPr>
            <p:nvPr/>
          </p:nvGrpSpPr>
          <p:grpSpPr bwMode="auto">
            <a:xfrm>
              <a:off x="1716929" y="1725559"/>
              <a:ext cx="5762625" cy="3621748"/>
              <a:chOff x="875" y="744"/>
              <a:chExt cx="4177" cy="2600"/>
            </a:xfrm>
            <a:noFill/>
          </p:grpSpPr>
          <p:sp>
            <p:nvSpPr>
              <p:cNvPr id="13" name="Freeform 3"/>
              <p:cNvSpPr>
                <a:spLocks/>
              </p:cNvSpPr>
              <p:nvPr/>
            </p:nvSpPr>
            <p:spPr bwMode="auto">
              <a:xfrm>
                <a:off x="3732" y="2744"/>
                <a:ext cx="728" cy="560"/>
              </a:xfrm>
              <a:custGeom>
                <a:avLst/>
                <a:gdLst>
                  <a:gd name="T0" fmla="*/ 536 w 728"/>
                  <a:gd name="T1" fmla="*/ 40 h 560"/>
                  <a:gd name="T2" fmla="*/ 520 w 728"/>
                  <a:gd name="T3" fmla="*/ 64 h 560"/>
                  <a:gd name="T4" fmla="*/ 528 w 728"/>
                  <a:gd name="T5" fmla="*/ 40 h 560"/>
                  <a:gd name="T6" fmla="*/ 552 w 728"/>
                  <a:gd name="T7" fmla="*/ 80 h 560"/>
                  <a:gd name="T8" fmla="*/ 568 w 728"/>
                  <a:gd name="T9" fmla="*/ 104 h 560"/>
                  <a:gd name="T10" fmla="*/ 600 w 728"/>
                  <a:gd name="T11" fmla="*/ 160 h 560"/>
                  <a:gd name="T12" fmla="*/ 584 w 728"/>
                  <a:gd name="T13" fmla="*/ 144 h 560"/>
                  <a:gd name="T14" fmla="*/ 616 w 728"/>
                  <a:gd name="T15" fmla="*/ 192 h 560"/>
                  <a:gd name="T16" fmla="*/ 664 w 728"/>
                  <a:gd name="T17" fmla="*/ 296 h 560"/>
                  <a:gd name="T18" fmla="*/ 704 w 728"/>
                  <a:gd name="T19" fmla="*/ 368 h 560"/>
                  <a:gd name="T20" fmla="*/ 720 w 728"/>
                  <a:gd name="T21" fmla="*/ 384 h 560"/>
                  <a:gd name="T22" fmla="*/ 720 w 728"/>
                  <a:gd name="T23" fmla="*/ 472 h 560"/>
                  <a:gd name="T24" fmla="*/ 712 w 728"/>
                  <a:gd name="T25" fmla="*/ 544 h 560"/>
                  <a:gd name="T26" fmla="*/ 672 w 728"/>
                  <a:gd name="T27" fmla="*/ 552 h 560"/>
                  <a:gd name="T28" fmla="*/ 640 w 728"/>
                  <a:gd name="T29" fmla="*/ 544 h 560"/>
                  <a:gd name="T30" fmla="*/ 656 w 728"/>
                  <a:gd name="T31" fmla="*/ 552 h 560"/>
                  <a:gd name="T32" fmla="*/ 656 w 728"/>
                  <a:gd name="T33" fmla="*/ 536 h 560"/>
                  <a:gd name="T34" fmla="*/ 648 w 728"/>
                  <a:gd name="T35" fmla="*/ 520 h 560"/>
                  <a:gd name="T36" fmla="*/ 640 w 728"/>
                  <a:gd name="T37" fmla="*/ 536 h 560"/>
                  <a:gd name="T38" fmla="*/ 584 w 728"/>
                  <a:gd name="T39" fmla="*/ 488 h 560"/>
                  <a:gd name="T40" fmla="*/ 552 w 728"/>
                  <a:gd name="T41" fmla="*/ 440 h 560"/>
                  <a:gd name="T42" fmla="*/ 536 w 728"/>
                  <a:gd name="T43" fmla="*/ 408 h 560"/>
                  <a:gd name="T44" fmla="*/ 528 w 728"/>
                  <a:gd name="T45" fmla="*/ 392 h 560"/>
                  <a:gd name="T46" fmla="*/ 528 w 728"/>
                  <a:gd name="T47" fmla="*/ 408 h 560"/>
                  <a:gd name="T48" fmla="*/ 496 w 728"/>
                  <a:gd name="T49" fmla="*/ 384 h 560"/>
                  <a:gd name="T50" fmla="*/ 480 w 728"/>
                  <a:gd name="T51" fmla="*/ 344 h 560"/>
                  <a:gd name="T52" fmla="*/ 480 w 728"/>
                  <a:gd name="T53" fmla="*/ 312 h 560"/>
                  <a:gd name="T54" fmla="*/ 464 w 728"/>
                  <a:gd name="T55" fmla="*/ 328 h 560"/>
                  <a:gd name="T56" fmla="*/ 456 w 728"/>
                  <a:gd name="T57" fmla="*/ 288 h 560"/>
                  <a:gd name="T58" fmla="*/ 456 w 728"/>
                  <a:gd name="T59" fmla="*/ 216 h 560"/>
                  <a:gd name="T60" fmla="*/ 440 w 728"/>
                  <a:gd name="T61" fmla="*/ 184 h 560"/>
                  <a:gd name="T62" fmla="*/ 408 w 728"/>
                  <a:gd name="T63" fmla="*/ 184 h 560"/>
                  <a:gd name="T64" fmla="*/ 392 w 728"/>
                  <a:gd name="T65" fmla="*/ 160 h 560"/>
                  <a:gd name="T66" fmla="*/ 328 w 728"/>
                  <a:gd name="T67" fmla="*/ 104 h 560"/>
                  <a:gd name="T68" fmla="*/ 288 w 728"/>
                  <a:gd name="T69" fmla="*/ 120 h 560"/>
                  <a:gd name="T70" fmla="*/ 248 w 728"/>
                  <a:gd name="T71" fmla="*/ 144 h 560"/>
                  <a:gd name="T72" fmla="*/ 248 w 728"/>
                  <a:gd name="T73" fmla="*/ 136 h 560"/>
                  <a:gd name="T74" fmla="*/ 208 w 728"/>
                  <a:gd name="T75" fmla="*/ 160 h 560"/>
                  <a:gd name="T76" fmla="*/ 208 w 728"/>
                  <a:gd name="T77" fmla="*/ 152 h 560"/>
                  <a:gd name="T78" fmla="*/ 200 w 728"/>
                  <a:gd name="T79" fmla="*/ 136 h 560"/>
                  <a:gd name="T80" fmla="*/ 192 w 728"/>
                  <a:gd name="T81" fmla="*/ 120 h 560"/>
                  <a:gd name="T82" fmla="*/ 184 w 728"/>
                  <a:gd name="T83" fmla="*/ 96 h 560"/>
                  <a:gd name="T84" fmla="*/ 168 w 728"/>
                  <a:gd name="T85" fmla="*/ 112 h 560"/>
                  <a:gd name="T86" fmla="*/ 104 w 728"/>
                  <a:gd name="T87" fmla="*/ 96 h 560"/>
                  <a:gd name="T88" fmla="*/ 120 w 728"/>
                  <a:gd name="T89" fmla="*/ 88 h 560"/>
                  <a:gd name="T90" fmla="*/ 80 w 728"/>
                  <a:gd name="T91" fmla="*/ 96 h 560"/>
                  <a:gd name="T92" fmla="*/ 48 w 728"/>
                  <a:gd name="T93" fmla="*/ 104 h 560"/>
                  <a:gd name="T94" fmla="*/ 56 w 728"/>
                  <a:gd name="T95" fmla="*/ 88 h 560"/>
                  <a:gd name="T96" fmla="*/ 40 w 728"/>
                  <a:gd name="T97" fmla="*/ 80 h 560"/>
                  <a:gd name="T98" fmla="*/ 32 w 728"/>
                  <a:gd name="T99" fmla="*/ 104 h 560"/>
                  <a:gd name="T100" fmla="*/ 24 w 728"/>
                  <a:gd name="T101" fmla="*/ 104 h 560"/>
                  <a:gd name="T102" fmla="*/ 24 w 728"/>
                  <a:gd name="T103" fmla="*/ 96 h 560"/>
                  <a:gd name="T104" fmla="*/ 8 w 728"/>
                  <a:gd name="T105" fmla="*/ 64 h 560"/>
                  <a:gd name="T106" fmla="*/ 224 w 728"/>
                  <a:gd name="T107" fmla="*/ 24 h 560"/>
                  <a:gd name="T108" fmla="*/ 464 w 728"/>
                  <a:gd name="T109" fmla="*/ 32 h 560"/>
                  <a:gd name="T110" fmla="*/ 488 w 728"/>
                  <a:gd name="T111" fmla="*/ 40 h 560"/>
                  <a:gd name="T112" fmla="*/ 488 w 728"/>
                  <a:gd name="T113" fmla="*/ 0 h 560"/>
                  <a:gd name="T114" fmla="*/ 528 w 728"/>
                  <a:gd name="T115" fmla="*/ 16 h 5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728" h="560">
                    <a:moveTo>
                      <a:pt x="528" y="32"/>
                    </a:moveTo>
                    <a:lnTo>
                      <a:pt x="528" y="32"/>
                    </a:lnTo>
                    <a:lnTo>
                      <a:pt x="536" y="32"/>
                    </a:lnTo>
                    <a:lnTo>
                      <a:pt x="536" y="40"/>
                    </a:lnTo>
                    <a:lnTo>
                      <a:pt x="528" y="40"/>
                    </a:lnTo>
                    <a:lnTo>
                      <a:pt x="520" y="40"/>
                    </a:lnTo>
                    <a:lnTo>
                      <a:pt x="520" y="56"/>
                    </a:lnTo>
                    <a:lnTo>
                      <a:pt x="520" y="64"/>
                    </a:lnTo>
                    <a:lnTo>
                      <a:pt x="520" y="56"/>
                    </a:lnTo>
                    <a:lnTo>
                      <a:pt x="520" y="48"/>
                    </a:lnTo>
                    <a:lnTo>
                      <a:pt x="528" y="40"/>
                    </a:lnTo>
                    <a:lnTo>
                      <a:pt x="536" y="40"/>
                    </a:lnTo>
                    <a:lnTo>
                      <a:pt x="552" y="80"/>
                    </a:lnTo>
                    <a:lnTo>
                      <a:pt x="552" y="96"/>
                    </a:lnTo>
                    <a:lnTo>
                      <a:pt x="560" y="112"/>
                    </a:lnTo>
                    <a:lnTo>
                      <a:pt x="568" y="104"/>
                    </a:lnTo>
                    <a:lnTo>
                      <a:pt x="576" y="112"/>
                    </a:lnTo>
                    <a:lnTo>
                      <a:pt x="584" y="136"/>
                    </a:lnTo>
                    <a:lnTo>
                      <a:pt x="592" y="144"/>
                    </a:lnTo>
                    <a:lnTo>
                      <a:pt x="600" y="160"/>
                    </a:lnTo>
                    <a:lnTo>
                      <a:pt x="600" y="168"/>
                    </a:lnTo>
                    <a:lnTo>
                      <a:pt x="584" y="144"/>
                    </a:lnTo>
                    <a:lnTo>
                      <a:pt x="600" y="168"/>
                    </a:lnTo>
                    <a:lnTo>
                      <a:pt x="608" y="176"/>
                    </a:lnTo>
                    <a:lnTo>
                      <a:pt x="616" y="192"/>
                    </a:lnTo>
                    <a:lnTo>
                      <a:pt x="624" y="224"/>
                    </a:lnTo>
                    <a:lnTo>
                      <a:pt x="664" y="296"/>
                    </a:lnTo>
                    <a:lnTo>
                      <a:pt x="688" y="328"/>
                    </a:lnTo>
                    <a:lnTo>
                      <a:pt x="696" y="344"/>
                    </a:lnTo>
                    <a:lnTo>
                      <a:pt x="704" y="352"/>
                    </a:lnTo>
                    <a:lnTo>
                      <a:pt x="704" y="360"/>
                    </a:lnTo>
                    <a:lnTo>
                      <a:pt x="704" y="368"/>
                    </a:lnTo>
                    <a:lnTo>
                      <a:pt x="720" y="376"/>
                    </a:lnTo>
                    <a:lnTo>
                      <a:pt x="712" y="376"/>
                    </a:lnTo>
                    <a:lnTo>
                      <a:pt x="720" y="384"/>
                    </a:lnTo>
                    <a:lnTo>
                      <a:pt x="720" y="408"/>
                    </a:lnTo>
                    <a:lnTo>
                      <a:pt x="728" y="448"/>
                    </a:lnTo>
                    <a:lnTo>
                      <a:pt x="720" y="472"/>
                    </a:lnTo>
                    <a:lnTo>
                      <a:pt x="720" y="480"/>
                    </a:lnTo>
                    <a:lnTo>
                      <a:pt x="712" y="496"/>
                    </a:lnTo>
                    <a:lnTo>
                      <a:pt x="712" y="512"/>
                    </a:lnTo>
                    <a:lnTo>
                      <a:pt x="712" y="520"/>
                    </a:lnTo>
                    <a:lnTo>
                      <a:pt x="712" y="544"/>
                    </a:lnTo>
                    <a:lnTo>
                      <a:pt x="704" y="544"/>
                    </a:lnTo>
                    <a:lnTo>
                      <a:pt x="696" y="544"/>
                    </a:lnTo>
                    <a:lnTo>
                      <a:pt x="688" y="552"/>
                    </a:lnTo>
                    <a:lnTo>
                      <a:pt x="672" y="552"/>
                    </a:lnTo>
                    <a:lnTo>
                      <a:pt x="664" y="560"/>
                    </a:lnTo>
                    <a:lnTo>
                      <a:pt x="648" y="560"/>
                    </a:lnTo>
                    <a:lnTo>
                      <a:pt x="640" y="544"/>
                    </a:lnTo>
                    <a:lnTo>
                      <a:pt x="648" y="544"/>
                    </a:lnTo>
                    <a:lnTo>
                      <a:pt x="656" y="552"/>
                    </a:lnTo>
                    <a:lnTo>
                      <a:pt x="664" y="544"/>
                    </a:lnTo>
                    <a:lnTo>
                      <a:pt x="656" y="536"/>
                    </a:lnTo>
                    <a:lnTo>
                      <a:pt x="664" y="528"/>
                    </a:lnTo>
                    <a:lnTo>
                      <a:pt x="656" y="512"/>
                    </a:lnTo>
                    <a:lnTo>
                      <a:pt x="648" y="520"/>
                    </a:lnTo>
                    <a:lnTo>
                      <a:pt x="656" y="528"/>
                    </a:lnTo>
                    <a:lnTo>
                      <a:pt x="648" y="536"/>
                    </a:lnTo>
                    <a:lnTo>
                      <a:pt x="640" y="536"/>
                    </a:lnTo>
                    <a:lnTo>
                      <a:pt x="624" y="504"/>
                    </a:lnTo>
                    <a:lnTo>
                      <a:pt x="600" y="488"/>
                    </a:lnTo>
                    <a:lnTo>
                      <a:pt x="584" y="488"/>
                    </a:lnTo>
                    <a:lnTo>
                      <a:pt x="576" y="488"/>
                    </a:lnTo>
                    <a:lnTo>
                      <a:pt x="568" y="480"/>
                    </a:lnTo>
                    <a:lnTo>
                      <a:pt x="568" y="448"/>
                    </a:lnTo>
                    <a:lnTo>
                      <a:pt x="552" y="440"/>
                    </a:lnTo>
                    <a:lnTo>
                      <a:pt x="544" y="432"/>
                    </a:lnTo>
                    <a:lnTo>
                      <a:pt x="536" y="424"/>
                    </a:lnTo>
                    <a:lnTo>
                      <a:pt x="536" y="408"/>
                    </a:lnTo>
                    <a:lnTo>
                      <a:pt x="528" y="400"/>
                    </a:lnTo>
                    <a:lnTo>
                      <a:pt x="536" y="384"/>
                    </a:lnTo>
                    <a:lnTo>
                      <a:pt x="528" y="392"/>
                    </a:lnTo>
                    <a:lnTo>
                      <a:pt x="512" y="384"/>
                    </a:lnTo>
                    <a:lnTo>
                      <a:pt x="528" y="400"/>
                    </a:lnTo>
                    <a:lnTo>
                      <a:pt x="528" y="408"/>
                    </a:lnTo>
                    <a:lnTo>
                      <a:pt x="520" y="408"/>
                    </a:lnTo>
                    <a:lnTo>
                      <a:pt x="504" y="392"/>
                    </a:lnTo>
                    <a:lnTo>
                      <a:pt x="496" y="384"/>
                    </a:lnTo>
                    <a:lnTo>
                      <a:pt x="496" y="376"/>
                    </a:lnTo>
                    <a:lnTo>
                      <a:pt x="472" y="344"/>
                    </a:lnTo>
                    <a:lnTo>
                      <a:pt x="480" y="344"/>
                    </a:lnTo>
                    <a:lnTo>
                      <a:pt x="480" y="328"/>
                    </a:lnTo>
                    <a:lnTo>
                      <a:pt x="480" y="312"/>
                    </a:lnTo>
                    <a:lnTo>
                      <a:pt x="472" y="296"/>
                    </a:lnTo>
                    <a:lnTo>
                      <a:pt x="464" y="312"/>
                    </a:lnTo>
                    <a:lnTo>
                      <a:pt x="464" y="320"/>
                    </a:lnTo>
                    <a:lnTo>
                      <a:pt x="464" y="328"/>
                    </a:lnTo>
                    <a:lnTo>
                      <a:pt x="448" y="312"/>
                    </a:lnTo>
                    <a:lnTo>
                      <a:pt x="456" y="304"/>
                    </a:lnTo>
                    <a:lnTo>
                      <a:pt x="456" y="288"/>
                    </a:lnTo>
                    <a:lnTo>
                      <a:pt x="448" y="272"/>
                    </a:lnTo>
                    <a:lnTo>
                      <a:pt x="456" y="264"/>
                    </a:lnTo>
                    <a:lnTo>
                      <a:pt x="456" y="224"/>
                    </a:lnTo>
                    <a:lnTo>
                      <a:pt x="456" y="216"/>
                    </a:lnTo>
                    <a:lnTo>
                      <a:pt x="448" y="200"/>
                    </a:lnTo>
                    <a:lnTo>
                      <a:pt x="440" y="184"/>
                    </a:lnTo>
                    <a:lnTo>
                      <a:pt x="432" y="184"/>
                    </a:lnTo>
                    <a:lnTo>
                      <a:pt x="416" y="184"/>
                    </a:lnTo>
                    <a:lnTo>
                      <a:pt x="408" y="184"/>
                    </a:lnTo>
                    <a:lnTo>
                      <a:pt x="408" y="176"/>
                    </a:lnTo>
                    <a:lnTo>
                      <a:pt x="416" y="176"/>
                    </a:lnTo>
                    <a:lnTo>
                      <a:pt x="408" y="168"/>
                    </a:lnTo>
                    <a:lnTo>
                      <a:pt x="392" y="160"/>
                    </a:lnTo>
                    <a:lnTo>
                      <a:pt x="376" y="152"/>
                    </a:lnTo>
                    <a:lnTo>
                      <a:pt x="376" y="144"/>
                    </a:lnTo>
                    <a:lnTo>
                      <a:pt x="360" y="128"/>
                    </a:lnTo>
                    <a:lnTo>
                      <a:pt x="352" y="112"/>
                    </a:lnTo>
                    <a:lnTo>
                      <a:pt x="328" y="104"/>
                    </a:lnTo>
                    <a:lnTo>
                      <a:pt x="312" y="104"/>
                    </a:lnTo>
                    <a:lnTo>
                      <a:pt x="296" y="104"/>
                    </a:lnTo>
                    <a:lnTo>
                      <a:pt x="288" y="112"/>
                    </a:lnTo>
                    <a:lnTo>
                      <a:pt x="288" y="120"/>
                    </a:lnTo>
                    <a:lnTo>
                      <a:pt x="272" y="120"/>
                    </a:lnTo>
                    <a:lnTo>
                      <a:pt x="264" y="136"/>
                    </a:lnTo>
                    <a:lnTo>
                      <a:pt x="256" y="144"/>
                    </a:lnTo>
                    <a:lnTo>
                      <a:pt x="248" y="144"/>
                    </a:lnTo>
                    <a:lnTo>
                      <a:pt x="248" y="136"/>
                    </a:lnTo>
                    <a:lnTo>
                      <a:pt x="240" y="152"/>
                    </a:lnTo>
                    <a:lnTo>
                      <a:pt x="232" y="152"/>
                    </a:lnTo>
                    <a:lnTo>
                      <a:pt x="224" y="152"/>
                    </a:lnTo>
                    <a:lnTo>
                      <a:pt x="208" y="160"/>
                    </a:lnTo>
                    <a:lnTo>
                      <a:pt x="200" y="152"/>
                    </a:lnTo>
                    <a:lnTo>
                      <a:pt x="208" y="152"/>
                    </a:lnTo>
                    <a:lnTo>
                      <a:pt x="208" y="144"/>
                    </a:lnTo>
                    <a:lnTo>
                      <a:pt x="200" y="136"/>
                    </a:lnTo>
                    <a:lnTo>
                      <a:pt x="176" y="120"/>
                    </a:lnTo>
                    <a:lnTo>
                      <a:pt x="192" y="120"/>
                    </a:lnTo>
                    <a:lnTo>
                      <a:pt x="184" y="112"/>
                    </a:lnTo>
                    <a:lnTo>
                      <a:pt x="176" y="112"/>
                    </a:lnTo>
                    <a:lnTo>
                      <a:pt x="184" y="96"/>
                    </a:lnTo>
                    <a:lnTo>
                      <a:pt x="168" y="96"/>
                    </a:lnTo>
                    <a:lnTo>
                      <a:pt x="168" y="112"/>
                    </a:lnTo>
                    <a:lnTo>
                      <a:pt x="152" y="104"/>
                    </a:lnTo>
                    <a:lnTo>
                      <a:pt x="120" y="96"/>
                    </a:lnTo>
                    <a:lnTo>
                      <a:pt x="104" y="96"/>
                    </a:lnTo>
                    <a:lnTo>
                      <a:pt x="112" y="96"/>
                    </a:lnTo>
                    <a:lnTo>
                      <a:pt x="128" y="96"/>
                    </a:lnTo>
                    <a:lnTo>
                      <a:pt x="136" y="88"/>
                    </a:lnTo>
                    <a:lnTo>
                      <a:pt x="120" y="88"/>
                    </a:lnTo>
                    <a:lnTo>
                      <a:pt x="88" y="88"/>
                    </a:lnTo>
                    <a:lnTo>
                      <a:pt x="80" y="96"/>
                    </a:lnTo>
                    <a:lnTo>
                      <a:pt x="64" y="96"/>
                    </a:lnTo>
                    <a:lnTo>
                      <a:pt x="56" y="104"/>
                    </a:lnTo>
                    <a:lnTo>
                      <a:pt x="48" y="104"/>
                    </a:lnTo>
                    <a:lnTo>
                      <a:pt x="48" y="96"/>
                    </a:lnTo>
                    <a:lnTo>
                      <a:pt x="56" y="96"/>
                    </a:lnTo>
                    <a:lnTo>
                      <a:pt x="64" y="88"/>
                    </a:lnTo>
                    <a:lnTo>
                      <a:pt x="56" y="88"/>
                    </a:lnTo>
                    <a:lnTo>
                      <a:pt x="48" y="88"/>
                    </a:lnTo>
                    <a:lnTo>
                      <a:pt x="40" y="80"/>
                    </a:lnTo>
                    <a:lnTo>
                      <a:pt x="40" y="88"/>
                    </a:lnTo>
                    <a:lnTo>
                      <a:pt x="40" y="96"/>
                    </a:lnTo>
                    <a:lnTo>
                      <a:pt x="32" y="104"/>
                    </a:lnTo>
                    <a:lnTo>
                      <a:pt x="32" y="112"/>
                    </a:lnTo>
                    <a:lnTo>
                      <a:pt x="16" y="112"/>
                    </a:lnTo>
                    <a:lnTo>
                      <a:pt x="24" y="104"/>
                    </a:lnTo>
                    <a:lnTo>
                      <a:pt x="24" y="96"/>
                    </a:lnTo>
                    <a:lnTo>
                      <a:pt x="16" y="96"/>
                    </a:lnTo>
                    <a:lnTo>
                      <a:pt x="24" y="96"/>
                    </a:lnTo>
                    <a:lnTo>
                      <a:pt x="16" y="88"/>
                    </a:lnTo>
                    <a:lnTo>
                      <a:pt x="24" y="88"/>
                    </a:lnTo>
                    <a:lnTo>
                      <a:pt x="24" y="72"/>
                    </a:lnTo>
                    <a:lnTo>
                      <a:pt x="8" y="64"/>
                    </a:lnTo>
                    <a:lnTo>
                      <a:pt x="0" y="64"/>
                    </a:lnTo>
                    <a:lnTo>
                      <a:pt x="0" y="48"/>
                    </a:lnTo>
                    <a:lnTo>
                      <a:pt x="224" y="24"/>
                    </a:lnTo>
                    <a:lnTo>
                      <a:pt x="240" y="48"/>
                    </a:lnTo>
                    <a:lnTo>
                      <a:pt x="464" y="32"/>
                    </a:lnTo>
                    <a:lnTo>
                      <a:pt x="472" y="48"/>
                    </a:lnTo>
                    <a:lnTo>
                      <a:pt x="488" y="48"/>
                    </a:lnTo>
                    <a:lnTo>
                      <a:pt x="488" y="40"/>
                    </a:lnTo>
                    <a:lnTo>
                      <a:pt x="480" y="32"/>
                    </a:lnTo>
                    <a:lnTo>
                      <a:pt x="480" y="24"/>
                    </a:lnTo>
                    <a:lnTo>
                      <a:pt x="480" y="8"/>
                    </a:lnTo>
                    <a:lnTo>
                      <a:pt x="488" y="0"/>
                    </a:lnTo>
                    <a:lnTo>
                      <a:pt x="496" y="8"/>
                    </a:lnTo>
                    <a:lnTo>
                      <a:pt x="512" y="8"/>
                    </a:lnTo>
                    <a:lnTo>
                      <a:pt x="520" y="8"/>
                    </a:lnTo>
                    <a:lnTo>
                      <a:pt x="528" y="8"/>
                    </a:lnTo>
                    <a:lnTo>
                      <a:pt x="528" y="16"/>
                    </a:lnTo>
                    <a:lnTo>
                      <a:pt x="528" y="3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srgbClr val="0066FF"/>
                  </a:solidFill>
                  <a:latin typeface="Times" charset="0"/>
                  <a:ea typeface="MS PGothic" pitchFamily="34" charset="-128"/>
                </a:endParaRPr>
              </a:p>
            </p:txBody>
          </p:sp>
          <p:sp>
            <p:nvSpPr>
              <p:cNvPr id="14" name="Freeform 4"/>
              <p:cNvSpPr>
                <a:spLocks/>
              </p:cNvSpPr>
              <p:nvPr/>
            </p:nvSpPr>
            <p:spPr bwMode="auto">
              <a:xfrm>
                <a:off x="1075" y="744"/>
                <a:ext cx="528" cy="392"/>
              </a:xfrm>
              <a:custGeom>
                <a:avLst/>
                <a:gdLst>
                  <a:gd name="T0" fmla="*/ 56 w 528"/>
                  <a:gd name="T1" fmla="*/ 56 h 392"/>
                  <a:gd name="T2" fmla="*/ 96 w 528"/>
                  <a:gd name="T3" fmla="*/ 72 h 392"/>
                  <a:gd name="T4" fmla="*/ 120 w 528"/>
                  <a:gd name="T5" fmla="*/ 88 h 392"/>
                  <a:gd name="T6" fmla="*/ 128 w 528"/>
                  <a:gd name="T7" fmla="*/ 96 h 392"/>
                  <a:gd name="T8" fmla="*/ 136 w 528"/>
                  <a:gd name="T9" fmla="*/ 96 h 392"/>
                  <a:gd name="T10" fmla="*/ 120 w 528"/>
                  <a:gd name="T11" fmla="*/ 128 h 392"/>
                  <a:gd name="T12" fmla="*/ 128 w 528"/>
                  <a:gd name="T13" fmla="*/ 112 h 392"/>
                  <a:gd name="T14" fmla="*/ 88 w 528"/>
                  <a:gd name="T15" fmla="*/ 144 h 392"/>
                  <a:gd name="T16" fmla="*/ 96 w 528"/>
                  <a:gd name="T17" fmla="*/ 160 h 392"/>
                  <a:gd name="T18" fmla="*/ 120 w 528"/>
                  <a:gd name="T19" fmla="*/ 128 h 392"/>
                  <a:gd name="T20" fmla="*/ 144 w 528"/>
                  <a:gd name="T21" fmla="*/ 112 h 392"/>
                  <a:gd name="T22" fmla="*/ 136 w 528"/>
                  <a:gd name="T23" fmla="*/ 128 h 392"/>
                  <a:gd name="T24" fmla="*/ 136 w 528"/>
                  <a:gd name="T25" fmla="*/ 144 h 392"/>
                  <a:gd name="T26" fmla="*/ 120 w 528"/>
                  <a:gd name="T27" fmla="*/ 176 h 392"/>
                  <a:gd name="T28" fmla="*/ 112 w 528"/>
                  <a:gd name="T29" fmla="*/ 168 h 392"/>
                  <a:gd name="T30" fmla="*/ 112 w 528"/>
                  <a:gd name="T31" fmla="*/ 160 h 392"/>
                  <a:gd name="T32" fmla="*/ 88 w 528"/>
                  <a:gd name="T33" fmla="*/ 176 h 392"/>
                  <a:gd name="T34" fmla="*/ 104 w 528"/>
                  <a:gd name="T35" fmla="*/ 184 h 392"/>
                  <a:gd name="T36" fmla="*/ 128 w 528"/>
                  <a:gd name="T37" fmla="*/ 176 h 392"/>
                  <a:gd name="T38" fmla="*/ 144 w 528"/>
                  <a:gd name="T39" fmla="*/ 168 h 392"/>
                  <a:gd name="T40" fmla="*/ 144 w 528"/>
                  <a:gd name="T41" fmla="*/ 136 h 392"/>
                  <a:gd name="T42" fmla="*/ 168 w 528"/>
                  <a:gd name="T43" fmla="*/ 104 h 392"/>
                  <a:gd name="T44" fmla="*/ 160 w 528"/>
                  <a:gd name="T45" fmla="*/ 88 h 392"/>
                  <a:gd name="T46" fmla="*/ 152 w 528"/>
                  <a:gd name="T47" fmla="*/ 88 h 392"/>
                  <a:gd name="T48" fmla="*/ 160 w 528"/>
                  <a:gd name="T49" fmla="*/ 80 h 392"/>
                  <a:gd name="T50" fmla="*/ 152 w 528"/>
                  <a:gd name="T51" fmla="*/ 56 h 392"/>
                  <a:gd name="T52" fmla="*/ 160 w 528"/>
                  <a:gd name="T53" fmla="*/ 48 h 392"/>
                  <a:gd name="T54" fmla="*/ 168 w 528"/>
                  <a:gd name="T55" fmla="*/ 48 h 392"/>
                  <a:gd name="T56" fmla="*/ 168 w 528"/>
                  <a:gd name="T57" fmla="*/ 32 h 392"/>
                  <a:gd name="T58" fmla="*/ 160 w 528"/>
                  <a:gd name="T59" fmla="*/ 0 h 392"/>
                  <a:gd name="T60" fmla="*/ 528 w 528"/>
                  <a:gd name="T61" fmla="*/ 96 h 392"/>
                  <a:gd name="T62" fmla="*/ 480 w 528"/>
                  <a:gd name="T63" fmla="*/ 368 h 392"/>
                  <a:gd name="T64" fmla="*/ 472 w 528"/>
                  <a:gd name="T65" fmla="*/ 392 h 392"/>
                  <a:gd name="T66" fmla="*/ 288 w 528"/>
                  <a:gd name="T67" fmla="*/ 360 h 392"/>
                  <a:gd name="T68" fmla="*/ 256 w 528"/>
                  <a:gd name="T69" fmla="*/ 360 h 392"/>
                  <a:gd name="T70" fmla="*/ 208 w 528"/>
                  <a:gd name="T71" fmla="*/ 360 h 392"/>
                  <a:gd name="T72" fmla="*/ 176 w 528"/>
                  <a:gd name="T73" fmla="*/ 360 h 392"/>
                  <a:gd name="T74" fmla="*/ 136 w 528"/>
                  <a:gd name="T75" fmla="*/ 336 h 392"/>
                  <a:gd name="T76" fmla="*/ 72 w 528"/>
                  <a:gd name="T77" fmla="*/ 328 h 392"/>
                  <a:gd name="T78" fmla="*/ 72 w 528"/>
                  <a:gd name="T79" fmla="*/ 288 h 392"/>
                  <a:gd name="T80" fmla="*/ 40 w 528"/>
                  <a:gd name="T81" fmla="*/ 264 h 392"/>
                  <a:gd name="T82" fmla="*/ 24 w 528"/>
                  <a:gd name="T83" fmla="*/ 248 h 392"/>
                  <a:gd name="T84" fmla="*/ 0 w 528"/>
                  <a:gd name="T85" fmla="*/ 240 h 392"/>
                  <a:gd name="T86" fmla="*/ 0 w 528"/>
                  <a:gd name="T87" fmla="*/ 232 h 392"/>
                  <a:gd name="T88" fmla="*/ 8 w 528"/>
                  <a:gd name="T89" fmla="*/ 208 h 392"/>
                  <a:gd name="T90" fmla="*/ 8 w 528"/>
                  <a:gd name="T91" fmla="*/ 232 h 392"/>
                  <a:gd name="T92" fmla="*/ 16 w 528"/>
                  <a:gd name="T93" fmla="*/ 208 h 392"/>
                  <a:gd name="T94" fmla="*/ 24 w 528"/>
                  <a:gd name="T95" fmla="*/ 192 h 392"/>
                  <a:gd name="T96" fmla="*/ 8 w 528"/>
                  <a:gd name="T97" fmla="*/ 176 h 392"/>
                  <a:gd name="T98" fmla="*/ 32 w 528"/>
                  <a:gd name="T99" fmla="*/ 176 h 392"/>
                  <a:gd name="T100" fmla="*/ 24 w 528"/>
                  <a:gd name="T101" fmla="*/ 168 h 392"/>
                  <a:gd name="T102" fmla="*/ 16 w 528"/>
                  <a:gd name="T103" fmla="*/ 168 h 392"/>
                  <a:gd name="T104" fmla="*/ 16 w 528"/>
                  <a:gd name="T105" fmla="*/ 136 h 392"/>
                  <a:gd name="T106" fmla="*/ 8 w 528"/>
                  <a:gd name="T107" fmla="*/ 64 h 3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28" h="392">
                    <a:moveTo>
                      <a:pt x="16" y="32"/>
                    </a:moveTo>
                    <a:lnTo>
                      <a:pt x="16" y="24"/>
                    </a:lnTo>
                    <a:lnTo>
                      <a:pt x="24" y="32"/>
                    </a:lnTo>
                    <a:lnTo>
                      <a:pt x="56" y="56"/>
                    </a:lnTo>
                    <a:lnTo>
                      <a:pt x="72" y="64"/>
                    </a:lnTo>
                    <a:lnTo>
                      <a:pt x="80" y="64"/>
                    </a:lnTo>
                    <a:lnTo>
                      <a:pt x="88" y="72"/>
                    </a:lnTo>
                    <a:lnTo>
                      <a:pt x="96" y="72"/>
                    </a:lnTo>
                    <a:lnTo>
                      <a:pt x="112" y="80"/>
                    </a:lnTo>
                    <a:lnTo>
                      <a:pt x="112" y="88"/>
                    </a:lnTo>
                    <a:lnTo>
                      <a:pt x="120" y="88"/>
                    </a:lnTo>
                    <a:lnTo>
                      <a:pt x="120" y="96"/>
                    </a:lnTo>
                    <a:lnTo>
                      <a:pt x="128" y="96"/>
                    </a:lnTo>
                    <a:lnTo>
                      <a:pt x="128" y="88"/>
                    </a:lnTo>
                    <a:lnTo>
                      <a:pt x="128" y="80"/>
                    </a:lnTo>
                    <a:lnTo>
                      <a:pt x="136" y="80"/>
                    </a:lnTo>
                    <a:lnTo>
                      <a:pt x="136" y="96"/>
                    </a:lnTo>
                    <a:lnTo>
                      <a:pt x="136" y="104"/>
                    </a:lnTo>
                    <a:lnTo>
                      <a:pt x="136" y="112"/>
                    </a:lnTo>
                    <a:lnTo>
                      <a:pt x="120" y="128"/>
                    </a:lnTo>
                    <a:lnTo>
                      <a:pt x="120" y="120"/>
                    </a:lnTo>
                    <a:lnTo>
                      <a:pt x="128" y="112"/>
                    </a:lnTo>
                    <a:lnTo>
                      <a:pt x="104" y="136"/>
                    </a:lnTo>
                    <a:lnTo>
                      <a:pt x="88" y="144"/>
                    </a:lnTo>
                    <a:lnTo>
                      <a:pt x="88" y="152"/>
                    </a:lnTo>
                    <a:lnTo>
                      <a:pt x="96" y="160"/>
                    </a:lnTo>
                    <a:lnTo>
                      <a:pt x="104" y="152"/>
                    </a:lnTo>
                    <a:lnTo>
                      <a:pt x="96" y="144"/>
                    </a:lnTo>
                    <a:lnTo>
                      <a:pt x="120" y="128"/>
                    </a:lnTo>
                    <a:lnTo>
                      <a:pt x="144" y="112"/>
                    </a:lnTo>
                    <a:lnTo>
                      <a:pt x="144" y="120"/>
                    </a:lnTo>
                    <a:lnTo>
                      <a:pt x="144" y="128"/>
                    </a:lnTo>
                    <a:lnTo>
                      <a:pt x="136" y="128"/>
                    </a:lnTo>
                    <a:lnTo>
                      <a:pt x="128" y="136"/>
                    </a:lnTo>
                    <a:lnTo>
                      <a:pt x="128" y="144"/>
                    </a:lnTo>
                    <a:lnTo>
                      <a:pt x="136" y="144"/>
                    </a:lnTo>
                    <a:lnTo>
                      <a:pt x="128" y="168"/>
                    </a:lnTo>
                    <a:lnTo>
                      <a:pt x="120" y="176"/>
                    </a:lnTo>
                    <a:lnTo>
                      <a:pt x="120" y="168"/>
                    </a:lnTo>
                    <a:lnTo>
                      <a:pt x="128" y="160"/>
                    </a:lnTo>
                    <a:lnTo>
                      <a:pt x="112" y="168"/>
                    </a:lnTo>
                    <a:lnTo>
                      <a:pt x="112" y="176"/>
                    </a:lnTo>
                    <a:lnTo>
                      <a:pt x="112" y="168"/>
                    </a:lnTo>
                    <a:lnTo>
                      <a:pt x="112" y="160"/>
                    </a:lnTo>
                    <a:lnTo>
                      <a:pt x="104" y="160"/>
                    </a:lnTo>
                    <a:lnTo>
                      <a:pt x="88" y="168"/>
                    </a:lnTo>
                    <a:lnTo>
                      <a:pt x="88" y="176"/>
                    </a:lnTo>
                    <a:lnTo>
                      <a:pt x="96" y="176"/>
                    </a:lnTo>
                    <a:lnTo>
                      <a:pt x="104" y="176"/>
                    </a:lnTo>
                    <a:lnTo>
                      <a:pt x="104" y="184"/>
                    </a:lnTo>
                    <a:lnTo>
                      <a:pt x="112" y="184"/>
                    </a:lnTo>
                    <a:lnTo>
                      <a:pt x="120" y="176"/>
                    </a:lnTo>
                    <a:lnTo>
                      <a:pt x="128" y="176"/>
                    </a:lnTo>
                    <a:lnTo>
                      <a:pt x="136" y="176"/>
                    </a:lnTo>
                    <a:lnTo>
                      <a:pt x="144" y="168"/>
                    </a:lnTo>
                    <a:lnTo>
                      <a:pt x="144" y="152"/>
                    </a:lnTo>
                    <a:lnTo>
                      <a:pt x="152" y="144"/>
                    </a:lnTo>
                    <a:lnTo>
                      <a:pt x="144" y="136"/>
                    </a:lnTo>
                    <a:lnTo>
                      <a:pt x="152" y="120"/>
                    </a:lnTo>
                    <a:lnTo>
                      <a:pt x="168" y="104"/>
                    </a:lnTo>
                    <a:lnTo>
                      <a:pt x="160" y="80"/>
                    </a:lnTo>
                    <a:lnTo>
                      <a:pt x="160" y="88"/>
                    </a:lnTo>
                    <a:lnTo>
                      <a:pt x="160" y="96"/>
                    </a:lnTo>
                    <a:lnTo>
                      <a:pt x="152" y="88"/>
                    </a:lnTo>
                    <a:lnTo>
                      <a:pt x="152" y="80"/>
                    </a:lnTo>
                    <a:lnTo>
                      <a:pt x="160" y="80"/>
                    </a:lnTo>
                    <a:lnTo>
                      <a:pt x="168" y="80"/>
                    </a:lnTo>
                    <a:lnTo>
                      <a:pt x="160" y="64"/>
                    </a:lnTo>
                    <a:lnTo>
                      <a:pt x="160" y="56"/>
                    </a:lnTo>
                    <a:lnTo>
                      <a:pt x="152" y="56"/>
                    </a:lnTo>
                    <a:lnTo>
                      <a:pt x="152" y="48"/>
                    </a:lnTo>
                    <a:lnTo>
                      <a:pt x="160" y="40"/>
                    </a:lnTo>
                    <a:lnTo>
                      <a:pt x="160" y="48"/>
                    </a:lnTo>
                    <a:lnTo>
                      <a:pt x="160" y="56"/>
                    </a:lnTo>
                    <a:lnTo>
                      <a:pt x="168" y="56"/>
                    </a:lnTo>
                    <a:lnTo>
                      <a:pt x="160" y="48"/>
                    </a:lnTo>
                    <a:lnTo>
                      <a:pt x="168" y="48"/>
                    </a:lnTo>
                    <a:lnTo>
                      <a:pt x="168" y="40"/>
                    </a:lnTo>
                    <a:lnTo>
                      <a:pt x="168" y="32"/>
                    </a:lnTo>
                    <a:lnTo>
                      <a:pt x="168" y="24"/>
                    </a:lnTo>
                    <a:lnTo>
                      <a:pt x="160" y="24"/>
                    </a:lnTo>
                    <a:lnTo>
                      <a:pt x="160" y="0"/>
                    </a:lnTo>
                    <a:lnTo>
                      <a:pt x="184" y="8"/>
                    </a:lnTo>
                    <a:lnTo>
                      <a:pt x="264" y="32"/>
                    </a:lnTo>
                    <a:lnTo>
                      <a:pt x="456" y="80"/>
                    </a:lnTo>
                    <a:lnTo>
                      <a:pt x="528" y="96"/>
                    </a:lnTo>
                    <a:lnTo>
                      <a:pt x="480" y="344"/>
                    </a:lnTo>
                    <a:lnTo>
                      <a:pt x="472" y="352"/>
                    </a:lnTo>
                    <a:lnTo>
                      <a:pt x="480" y="368"/>
                    </a:lnTo>
                    <a:lnTo>
                      <a:pt x="480" y="376"/>
                    </a:lnTo>
                    <a:lnTo>
                      <a:pt x="472" y="384"/>
                    </a:lnTo>
                    <a:lnTo>
                      <a:pt x="472" y="392"/>
                    </a:lnTo>
                    <a:lnTo>
                      <a:pt x="336" y="360"/>
                    </a:lnTo>
                    <a:lnTo>
                      <a:pt x="320" y="360"/>
                    </a:lnTo>
                    <a:lnTo>
                      <a:pt x="296" y="360"/>
                    </a:lnTo>
                    <a:lnTo>
                      <a:pt x="288" y="360"/>
                    </a:lnTo>
                    <a:lnTo>
                      <a:pt x="288" y="352"/>
                    </a:lnTo>
                    <a:lnTo>
                      <a:pt x="280" y="360"/>
                    </a:lnTo>
                    <a:lnTo>
                      <a:pt x="256" y="360"/>
                    </a:lnTo>
                    <a:lnTo>
                      <a:pt x="240" y="368"/>
                    </a:lnTo>
                    <a:lnTo>
                      <a:pt x="216" y="368"/>
                    </a:lnTo>
                    <a:lnTo>
                      <a:pt x="216" y="360"/>
                    </a:lnTo>
                    <a:lnTo>
                      <a:pt x="208" y="360"/>
                    </a:lnTo>
                    <a:lnTo>
                      <a:pt x="200" y="360"/>
                    </a:lnTo>
                    <a:lnTo>
                      <a:pt x="192" y="360"/>
                    </a:lnTo>
                    <a:lnTo>
                      <a:pt x="184" y="360"/>
                    </a:lnTo>
                    <a:lnTo>
                      <a:pt x="176" y="360"/>
                    </a:lnTo>
                    <a:lnTo>
                      <a:pt x="168" y="352"/>
                    </a:lnTo>
                    <a:lnTo>
                      <a:pt x="152" y="336"/>
                    </a:lnTo>
                    <a:lnTo>
                      <a:pt x="136" y="336"/>
                    </a:lnTo>
                    <a:lnTo>
                      <a:pt x="128" y="344"/>
                    </a:lnTo>
                    <a:lnTo>
                      <a:pt x="112" y="344"/>
                    </a:lnTo>
                    <a:lnTo>
                      <a:pt x="88" y="344"/>
                    </a:lnTo>
                    <a:lnTo>
                      <a:pt x="80" y="336"/>
                    </a:lnTo>
                    <a:lnTo>
                      <a:pt x="72" y="328"/>
                    </a:lnTo>
                    <a:lnTo>
                      <a:pt x="64" y="320"/>
                    </a:lnTo>
                    <a:lnTo>
                      <a:pt x="64" y="312"/>
                    </a:lnTo>
                    <a:lnTo>
                      <a:pt x="72" y="304"/>
                    </a:lnTo>
                    <a:lnTo>
                      <a:pt x="72" y="288"/>
                    </a:lnTo>
                    <a:lnTo>
                      <a:pt x="64" y="272"/>
                    </a:lnTo>
                    <a:lnTo>
                      <a:pt x="48" y="264"/>
                    </a:lnTo>
                    <a:lnTo>
                      <a:pt x="40" y="264"/>
                    </a:lnTo>
                    <a:lnTo>
                      <a:pt x="40" y="248"/>
                    </a:lnTo>
                    <a:lnTo>
                      <a:pt x="32" y="248"/>
                    </a:lnTo>
                    <a:lnTo>
                      <a:pt x="24" y="248"/>
                    </a:lnTo>
                    <a:lnTo>
                      <a:pt x="16" y="248"/>
                    </a:lnTo>
                    <a:lnTo>
                      <a:pt x="16" y="240"/>
                    </a:lnTo>
                    <a:lnTo>
                      <a:pt x="16" y="248"/>
                    </a:lnTo>
                    <a:lnTo>
                      <a:pt x="8" y="240"/>
                    </a:lnTo>
                    <a:lnTo>
                      <a:pt x="0" y="240"/>
                    </a:lnTo>
                    <a:lnTo>
                      <a:pt x="0" y="232"/>
                    </a:lnTo>
                    <a:lnTo>
                      <a:pt x="0" y="224"/>
                    </a:lnTo>
                    <a:lnTo>
                      <a:pt x="8" y="208"/>
                    </a:lnTo>
                    <a:lnTo>
                      <a:pt x="8" y="224"/>
                    </a:lnTo>
                    <a:lnTo>
                      <a:pt x="8" y="232"/>
                    </a:lnTo>
                    <a:lnTo>
                      <a:pt x="8" y="224"/>
                    </a:lnTo>
                    <a:lnTo>
                      <a:pt x="16" y="216"/>
                    </a:lnTo>
                    <a:lnTo>
                      <a:pt x="16" y="208"/>
                    </a:lnTo>
                    <a:lnTo>
                      <a:pt x="16" y="200"/>
                    </a:lnTo>
                    <a:lnTo>
                      <a:pt x="24" y="200"/>
                    </a:lnTo>
                    <a:lnTo>
                      <a:pt x="24" y="192"/>
                    </a:lnTo>
                    <a:lnTo>
                      <a:pt x="16" y="200"/>
                    </a:lnTo>
                    <a:lnTo>
                      <a:pt x="8" y="200"/>
                    </a:lnTo>
                    <a:lnTo>
                      <a:pt x="8" y="176"/>
                    </a:lnTo>
                    <a:lnTo>
                      <a:pt x="16" y="176"/>
                    </a:lnTo>
                    <a:lnTo>
                      <a:pt x="16" y="184"/>
                    </a:lnTo>
                    <a:lnTo>
                      <a:pt x="16" y="176"/>
                    </a:lnTo>
                    <a:lnTo>
                      <a:pt x="32" y="176"/>
                    </a:lnTo>
                    <a:lnTo>
                      <a:pt x="24" y="168"/>
                    </a:lnTo>
                    <a:lnTo>
                      <a:pt x="16" y="168"/>
                    </a:lnTo>
                    <a:lnTo>
                      <a:pt x="8" y="168"/>
                    </a:lnTo>
                    <a:lnTo>
                      <a:pt x="8" y="160"/>
                    </a:lnTo>
                    <a:lnTo>
                      <a:pt x="16" y="160"/>
                    </a:lnTo>
                    <a:lnTo>
                      <a:pt x="16" y="144"/>
                    </a:lnTo>
                    <a:lnTo>
                      <a:pt x="16" y="136"/>
                    </a:lnTo>
                    <a:lnTo>
                      <a:pt x="16" y="88"/>
                    </a:lnTo>
                    <a:lnTo>
                      <a:pt x="16" y="80"/>
                    </a:lnTo>
                    <a:lnTo>
                      <a:pt x="8" y="64"/>
                    </a:lnTo>
                    <a:lnTo>
                      <a:pt x="8" y="48"/>
                    </a:lnTo>
                    <a:lnTo>
                      <a:pt x="8" y="40"/>
                    </a:lnTo>
                    <a:lnTo>
                      <a:pt x="16" y="3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5" name="Freeform 5"/>
              <p:cNvSpPr>
                <a:spLocks/>
              </p:cNvSpPr>
              <p:nvPr/>
            </p:nvSpPr>
            <p:spPr bwMode="auto">
              <a:xfrm>
                <a:off x="931" y="992"/>
                <a:ext cx="640" cy="536"/>
              </a:xfrm>
              <a:custGeom>
                <a:avLst/>
                <a:gdLst>
                  <a:gd name="T0" fmla="*/ 184 w 640"/>
                  <a:gd name="T1" fmla="*/ 16 h 536"/>
                  <a:gd name="T2" fmla="*/ 176 w 640"/>
                  <a:gd name="T3" fmla="*/ 8 h 536"/>
                  <a:gd name="T4" fmla="*/ 176 w 640"/>
                  <a:gd name="T5" fmla="*/ 8 h 536"/>
                  <a:gd name="T6" fmla="*/ 168 w 640"/>
                  <a:gd name="T7" fmla="*/ 8 h 536"/>
                  <a:gd name="T8" fmla="*/ 160 w 640"/>
                  <a:gd name="T9" fmla="*/ 0 h 536"/>
                  <a:gd name="T10" fmla="*/ 152 w 640"/>
                  <a:gd name="T11" fmla="*/ 8 h 536"/>
                  <a:gd name="T12" fmla="*/ 144 w 640"/>
                  <a:gd name="T13" fmla="*/ 0 h 536"/>
                  <a:gd name="T14" fmla="*/ 144 w 640"/>
                  <a:gd name="T15" fmla="*/ 0 h 536"/>
                  <a:gd name="T16" fmla="*/ 144 w 640"/>
                  <a:gd name="T17" fmla="*/ 16 h 536"/>
                  <a:gd name="T18" fmla="*/ 136 w 640"/>
                  <a:gd name="T19" fmla="*/ 24 h 536"/>
                  <a:gd name="T20" fmla="*/ 136 w 640"/>
                  <a:gd name="T21" fmla="*/ 32 h 536"/>
                  <a:gd name="T22" fmla="*/ 136 w 640"/>
                  <a:gd name="T23" fmla="*/ 32 h 536"/>
                  <a:gd name="T24" fmla="*/ 136 w 640"/>
                  <a:gd name="T25" fmla="*/ 56 h 536"/>
                  <a:gd name="T26" fmla="*/ 128 w 640"/>
                  <a:gd name="T27" fmla="*/ 72 h 536"/>
                  <a:gd name="T28" fmla="*/ 112 w 640"/>
                  <a:gd name="T29" fmla="*/ 112 h 536"/>
                  <a:gd name="T30" fmla="*/ 96 w 640"/>
                  <a:gd name="T31" fmla="*/ 136 h 536"/>
                  <a:gd name="T32" fmla="*/ 80 w 640"/>
                  <a:gd name="T33" fmla="*/ 176 h 536"/>
                  <a:gd name="T34" fmla="*/ 80 w 640"/>
                  <a:gd name="T35" fmla="*/ 176 h 536"/>
                  <a:gd name="T36" fmla="*/ 40 w 640"/>
                  <a:gd name="T37" fmla="*/ 264 h 536"/>
                  <a:gd name="T38" fmla="*/ 32 w 640"/>
                  <a:gd name="T39" fmla="*/ 272 h 536"/>
                  <a:gd name="T40" fmla="*/ 8 w 640"/>
                  <a:gd name="T41" fmla="*/ 312 h 536"/>
                  <a:gd name="T42" fmla="*/ 8 w 640"/>
                  <a:gd name="T43" fmla="*/ 336 h 536"/>
                  <a:gd name="T44" fmla="*/ 8 w 640"/>
                  <a:gd name="T45" fmla="*/ 352 h 536"/>
                  <a:gd name="T46" fmla="*/ 0 w 640"/>
                  <a:gd name="T47" fmla="*/ 384 h 536"/>
                  <a:gd name="T48" fmla="*/ 8 w 640"/>
                  <a:gd name="T49" fmla="*/ 400 h 536"/>
                  <a:gd name="T50" fmla="*/ 280 w 640"/>
                  <a:gd name="T51" fmla="*/ 480 h 536"/>
                  <a:gd name="T52" fmla="*/ 480 w 640"/>
                  <a:gd name="T53" fmla="*/ 528 h 536"/>
                  <a:gd name="T54" fmla="*/ 520 w 640"/>
                  <a:gd name="T55" fmla="*/ 536 h 536"/>
                  <a:gd name="T56" fmla="*/ 560 w 640"/>
                  <a:gd name="T57" fmla="*/ 368 h 536"/>
                  <a:gd name="T58" fmla="*/ 576 w 640"/>
                  <a:gd name="T59" fmla="*/ 344 h 536"/>
                  <a:gd name="T60" fmla="*/ 576 w 640"/>
                  <a:gd name="T61" fmla="*/ 336 h 536"/>
                  <a:gd name="T62" fmla="*/ 576 w 640"/>
                  <a:gd name="T63" fmla="*/ 328 h 536"/>
                  <a:gd name="T64" fmla="*/ 576 w 640"/>
                  <a:gd name="T65" fmla="*/ 328 h 536"/>
                  <a:gd name="T66" fmla="*/ 560 w 640"/>
                  <a:gd name="T67" fmla="*/ 312 h 536"/>
                  <a:gd name="T68" fmla="*/ 560 w 640"/>
                  <a:gd name="T69" fmla="*/ 304 h 536"/>
                  <a:gd name="T70" fmla="*/ 568 w 640"/>
                  <a:gd name="T71" fmla="*/ 280 h 536"/>
                  <a:gd name="T72" fmla="*/ 600 w 640"/>
                  <a:gd name="T73" fmla="*/ 248 h 536"/>
                  <a:gd name="T74" fmla="*/ 600 w 640"/>
                  <a:gd name="T75" fmla="*/ 240 h 536"/>
                  <a:gd name="T76" fmla="*/ 640 w 640"/>
                  <a:gd name="T77" fmla="*/ 192 h 536"/>
                  <a:gd name="T78" fmla="*/ 640 w 640"/>
                  <a:gd name="T79" fmla="*/ 184 h 536"/>
                  <a:gd name="T80" fmla="*/ 632 w 640"/>
                  <a:gd name="T81" fmla="*/ 168 h 536"/>
                  <a:gd name="T82" fmla="*/ 616 w 640"/>
                  <a:gd name="T83" fmla="*/ 144 h 536"/>
                  <a:gd name="T84" fmla="*/ 480 w 640"/>
                  <a:gd name="T85" fmla="*/ 112 h 536"/>
                  <a:gd name="T86" fmla="*/ 464 w 640"/>
                  <a:gd name="T87" fmla="*/ 112 h 536"/>
                  <a:gd name="T88" fmla="*/ 432 w 640"/>
                  <a:gd name="T89" fmla="*/ 112 h 536"/>
                  <a:gd name="T90" fmla="*/ 424 w 640"/>
                  <a:gd name="T91" fmla="*/ 112 h 536"/>
                  <a:gd name="T92" fmla="*/ 424 w 640"/>
                  <a:gd name="T93" fmla="*/ 112 h 536"/>
                  <a:gd name="T94" fmla="*/ 400 w 640"/>
                  <a:gd name="T95" fmla="*/ 112 h 536"/>
                  <a:gd name="T96" fmla="*/ 360 w 640"/>
                  <a:gd name="T97" fmla="*/ 120 h 536"/>
                  <a:gd name="T98" fmla="*/ 352 w 640"/>
                  <a:gd name="T99" fmla="*/ 112 h 536"/>
                  <a:gd name="T100" fmla="*/ 344 w 640"/>
                  <a:gd name="T101" fmla="*/ 112 h 536"/>
                  <a:gd name="T102" fmla="*/ 328 w 640"/>
                  <a:gd name="T103" fmla="*/ 112 h 536"/>
                  <a:gd name="T104" fmla="*/ 320 w 640"/>
                  <a:gd name="T105" fmla="*/ 112 h 536"/>
                  <a:gd name="T106" fmla="*/ 296 w 640"/>
                  <a:gd name="T107" fmla="*/ 88 h 536"/>
                  <a:gd name="T108" fmla="*/ 280 w 640"/>
                  <a:gd name="T109" fmla="*/ 88 h 536"/>
                  <a:gd name="T110" fmla="*/ 256 w 640"/>
                  <a:gd name="T111" fmla="*/ 96 h 536"/>
                  <a:gd name="T112" fmla="*/ 224 w 640"/>
                  <a:gd name="T113" fmla="*/ 88 h 536"/>
                  <a:gd name="T114" fmla="*/ 216 w 640"/>
                  <a:gd name="T115" fmla="*/ 80 h 536"/>
                  <a:gd name="T116" fmla="*/ 208 w 640"/>
                  <a:gd name="T117" fmla="*/ 64 h 536"/>
                  <a:gd name="T118" fmla="*/ 216 w 640"/>
                  <a:gd name="T119" fmla="*/ 40 h 536"/>
                  <a:gd name="T120" fmla="*/ 192 w 640"/>
                  <a:gd name="T121" fmla="*/ 16 h 536"/>
                  <a:gd name="T122" fmla="*/ 184 w 640"/>
                  <a:gd name="T123" fmla="*/ 16 h 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40" h="536">
                    <a:moveTo>
                      <a:pt x="192" y="16"/>
                    </a:moveTo>
                    <a:lnTo>
                      <a:pt x="184" y="16"/>
                    </a:lnTo>
                    <a:lnTo>
                      <a:pt x="184" y="8"/>
                    </a:lnTo>
                    <a:lnTo>
                      <a:pt x="176" y="8"/>
                    </a:lnTo>
                    <a:lnTo>
                      <a:pt x="168" y="8"/>
                    </a:lnTo>
                    <a:lnTo>
                      <a:pt x="160" y="8"/>
                    </a:lnTo>
                    <a:lnTo>
                      <a:pt x="160" y="0"/>
                    </a:lnTo>
                    <a:lnTo>
                      <a:pt x="152" y="8"/>
                    </a:lnTo>
                    <a:lnTo>
                      <a:pt x="152" y="0"/>
                    </a:lnTo>
                    <a:lnTo>
                      <a:pt x="144" y="0"/>
                    </a:lnTo>
                    <a:lnTo>
                      <a:pt x="144" y="8"/>
                    </a:lnTo>
                    <a:lnTo>
                      <a:pt x="144" y="16"/>
                    </a:lnTo>
                    <a:lnTo>
                      <a:pt x="136" y="24"/>
                    </a:lnTo>
                    <a:lnTo>
                      <a:pt x="136" y="32"/>
                    </a:lnTo>
                    <a:lnTo>
                      <a:pt x="128" y="48"/>
                    </a:lnTo>
                    <a:lnTo>
                      <a:pt x="136" y="56"/>
                    </a:lnTo>
                    <a:lnTo>
                      <a:pt x="128" y="72"/>
                    </a:lnTo>
                    <a:lnTo>
                      <a:pt x="112" y="112"/>
                    </a:lnTo>
                    <a:lnTo>
                      <a:pt x="96" y="136"/>
                    </a:lnTo>
                    <a:lnTo>
                      <a:pt x="80" y="176"/>
                    </a:lnTo>
                    <a:lnTo>
                      <a:pt x="64" y="224"/>
                    </a:lnTo>
                    <a:lnTo>
                      <a:pt x="40" y="264"/>
                    </a:lnTo>
                    <a:lnTo>
                      <a:pt x="32" y="272"/>
                    </a:lnTo>
                    <a:lnTo>
                      <a:pt x="24" y="288"/>
                    </a:lnTo>
                    <a:lnTo>
                      <a:pt x="8" y="312"/>
                    </a:lnTo>
                    <a:lnTo>
                      <a:pt x="8" y="320"/>
                    </a:lnTo>
                    <a:lnTo>
                      <a:pt x="8" y="336"/>
                    </a:lnTo>
                    <a:lnTo>
                      <a:pt x="8" y="344"/>
                    </a:lnTo>
                    <a:lnTo>
                      <a:pt x="8" y="352"/>
                    </a:lnTo>
                    <a:lnTo>
                      <a:pt x="0" y="368"/>
                    </a:lnTo>
                    <a:lnTo>
                      <a:pt x="0" y="384"/>
                    </a:lnTo>
                    <a:lnTo>
                      <a:pt x="0" y="392"/>
                    </a:lnTo>
                    <a:lnTo>
                      <a:pt x="8" y="400"/>
                    </a:lnTo>
                    <a:lnTo>
                      <a:pt x="24" y="416"/>
                    </a:lnTo>
                    <a:lnTo>
                      <a:pt x="280" y="480"/>
                    </a:lnTo>
                    <a:lnTo>
                      <a:pt x="392" y="504"/>
                    </a:lnTo>
                    <a:lnTo>
                      <a:pt x="480" y="528"/>
                    </a:lnTo>
                    <a:lnTo>
                      <a:pt x="520" y="536"/>
                    </a:lnTo>
                    <a:lnTo>
                      <a:pt x="560" y="384"/>
                    </a:lnTo>
                    <a:lnTo>
                      <a:pt x="560" y="368"/>
                    </a:lnTo>
                    <a:lnTo>
                      <a:pt x="576" y="344"/>
                    </a:lnTo>
                    <a:lnTo>
                      <a:pt x="576" y="336"/>
                    </a:lnTo>
                    <a:lnTo>
                      <a:pt x="576" y="328"/>
                    </a:lnTo>
                    <a:lnTo>
                      <a:pt x="576" y="320"/>
                    </a:lnTo>
                    <a:lnTo>
                      <a:pt x="560" y="312"/>
                    </a:lnTo>
                    <a:lnTo>
                      <a:pt x="560" y="304"/>
                    </a:lnTo>
                    <a:lnTo>
                      <a:pt x="568" y="296"/>
                    </a:lnTo>
                    <a:lnTo>
                      <a:pt x="568" y="280"/>
                    </a:lnTo>
                    <a:lnTo>
                      <a:pt x="592" y="256"/>
                    </a:lnTo>
                    <a:lnTo>
                      <a:pt x="600" y="248"/>
                    </a:lnTo>
                    <a:lnTo>
                      <a:pt x="600" y="240"/>
                    </a:lnTo>
                    <a:lnTo>
                      <a:pt x="640" y="192"/>
                    </a:lnTo>
                    <a:lnTo>
                      <a:pt x="640" y="184"/>
                    </a:lnTo>
                    <a:lnTo>
                      <a:pt x="640" y="176"/>
                    </a:lnTo>
                    <a:lnTo>
                      <a:pt x="632" y="168"/>
                    </a:lnTo>
                    <a:lnTo>
                      <a:pt x="616" y="144"/>
                    </a:lnTo>
                    <a:lnTo>
                      <a:pt x="480" y="112"/>
                    </a:lnTo>
                    <a:lnTo>
                      <a:pt x="464" y="112"/>
                    </a:lnTo>
                    <a:lnTo>
                      <a:pt x="440" y="112"/>
                    </a:lnTo>
                    <a:lnTo>
                      <a:pt x="432" y="112"/>
                    </a:lnTo>
                    <a:lnTo>
                      <a:pt x="432" y="104"/>
                    </a:lnTo>
                    <a:lnTo>
                      <a:pt x="424" y="112"/>
                    </a:lnTo>
                    <a:lnTo>
                      <a:pt x="400" y="112"/>
                    </a:lnTo>
                    <a:lnTo>
                      <a:pt x="384" y="120"/>
                    </a:lnTo>
                    <a:lnTo>
                      <a:pt x="360" y="120"/>
                    </a:lnTo>
                    <a:lnTo>
                      <a:pt x="360" y="112"/>
                    </a:lnTo>
                    <a:lnTo>
                      <a:pt x="352" y="112"/>
                    </a:lnTo>
                    <a:lnTo>
                      <a:pt x="344" y="112"/>
                    </a:lnTo>
                    <a:lnTo>
                      <a:pt x="336" y="112"/>
                    </a:lnTo>
                    <a:lnTo>
                      <a:pt x="328" y="112"/>
                    </a:lnTo>
                    <a:lnTo>
                      <a:pt x="320" y="112"/>
                    </a:lnTo>
                    <a:lnTo>
                      <a:pt x="312" y="104"/>
                    </a:lnTo>
                    <a:lnTo>
                      <a:pt x="296" y="88"/>
                    </a:lnTo>
                    <a:lnTo>
                      <a:pt x="280" y="88"/>
                    </a:lnTo>
                    <a:lnTo>
                      <a:pt x="272" y="96"/>
                    </a:lnTo>
                    <a:lnTo>
                      <a:pt x="256" y="96"/>
                    </a:lnTo>
                    <a:lnTo>
                      <a:pt x="232" y="96"/>
                    </a:lnTo>
                    <a:lnTo>
                      <a:pt x="224" y="88"/>
                    </a:lnTo>
                    <a:lnTo>
                      <a:pt x="216" y="80"/>
                    </a:lnTo>
                    <a:lnTo>
                      <a:pt x="208" y="72"/>
                    </a:lnTo>
                    <a:lnTo>
                      <a:pt x="208" y="64"/>
                    </a:lnTo>
                    <a:lnTo>
                      <a:pt x="216" y="56"/>
                    </a:lnTo>
                    <a:lnTo>
                      <a:pt x="216" y="40"/>
                    </a:lnTo>
                    <a:lnTo>
                      <a:pt x="208" y="24"/>
                    </a:lnTo>
                    <a:lnTo>
                      <a:pt x="192" y="16"/>
                    </a:lnTo>
                    <a:lnTo>
                      <a:pt x="184" y="16"/>
                    </a:lnTo>
                    <a:lnTo>
                      <a:pt x="192" y="1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6" name="Freeform 6"/>
              <p:cNvSpPr>
                <a:spLocks/>
              </p:cNvSpPr>
              <p:nvPr/>
            </p:nvSpPr>
            <p:spPr bwMode="auto">
              <a:xfrm>
                <a:off x="875" y="1392"/>
                <a:ext cx="640" cy="1104"/>
              </a:xfrm>
              <a:custGeom>
                <a:avLst/>
                <a:gdLst>
                  <a:gd name="T0" fmla="*/ 288 w 640"/>
                  <a:gd name="T1" fmla="*/ 384 h 1104"/>
                  <a:gd name="T2" fmla="*/ 632 w 640"/>
                  <a:gd name="T3" fmla="*/ 920 h 1104"/>
                  <a:gd name="T4" fmla="*/ 640 w 640"/>
                  <a:gd name="T5" fmla="*/ 960 h 1104"/>
                  <a:gd name="T6" fmla="*/ 600 w 640"/>
                  <a:gd name="T7" fmla="*/ 976 h 1104"/>
                  <a:gd name="T8" fmla="*/ 592 w 640"/>
                  <a:gd name="T9" fmla="*/ 1032 h 1104"/>
                  <a:gd name="T10" fmla="*/ 576 w 640"/>
                  <a:gd name="T11" fmla="*/ 1056 h 1104"/>
                  <a:gd name="T12" fmla="*/ 584 w 640"/>
                  <a:gd name="T13" fmla="*/ 1080 h 1104"/>
                  <a:gd name="T14" fmla="*/ 368 w 640"/>
                  <a:gd name="T15" fmla="*/ 1080 h 1104"/>
                  <a:gd name="T16" fmla="*/ 368 w 640"/>
                  <a:gd name="T17" fmla="*/ 1064 h 1104"/>
                  <a:gd name="T18" fmla="*/ 352 w 640"/>
                  <a:gd name="T19" fmla="*/ 1064 h 1104"/>
                  <a:gd name="T20" fmla="*/ 352 w 640"/>
                  <a:gd name="T21" fmla="*/ 1000 h 1104"/>
                  <a:gd name="T22" fmla="*/ 296 w 640"/>
                  <a:gd name="T23" fmla="*/ 936 h 1104"/>
                  <a:gd name="T24" fmla="*/ 288 w 640"/>
                  <a:gd name="T25" fmla="*/ 928 h 1104"/>
                  <a:gd name="T26" fmla="*/ 264 w 640"/>
                  <a:gd name="T27" fmla="*/ 904 h 1104"/>
                  <a:gd name="T28" fmla="*/ 232 w 640"/>
                  <a:gd name="T29" fmla="*/ 872 h 1104"/>
                  <a:gd name="T30" fmla="*/ 192 w 640"/>
                  <a:gd name="T31" fmla="*/ 848 h 1104"/>
                  <a:gd name="T32" fmla="*/ 176 w 640"/>
                  <a:gd name="T33" fmla="*/ 832 h 1104"/>
                  <a:gd name="T34" fmla="*/ 136 w 640"/>
                  <a:gd name="T35" fmla="*/ 816 h 1104"/>
                  <a:gd name="T36" fmla="*/ 128 w 640"/>
                  <a:gd name="T37" fmla="*/ 808 h 1104"/>
                  <a:gd name="T38" fmla="*/ 136 w 640"/>
                  <a:gd name="T39" fmla="*/ 784 h 1104"/>
                  <a:gd name="T40" fmla="*/ 144 w 640"/>
                  <a:gd name="T41" fmla="*/ 744 h 1104"/>
                  <a:gd name="T42" fmla="*/ 128 w 640"/>
                  <a:gd name="T43" fmla="*/ 736 h 1104"/>
                  <a:gd name="T44" fmla="*/ 112 w 640"/>
                  <a:gd name="T45" fmla="*/ 696 h 1104"/>
                  <a:gd name="T46" fmla="*/ 96 w 640"/>
                  <a:gd name="T47" fmla="*/ 648 h 1104"/>
                  <a:gd name="T48" fmla="*/ 80 w 640"/>
                  <a:gd name="T49" fmla="*/ 616 h 1104"/>
                  <a:gd name="T50" fmla="*/ 72 w 640"/>
                  <a:gd name="T51" fmla="*/ 592 h 1104"/>
                  <a:gd name="T52" fmla="*/ 80 w 640"/>
                  <a:gd name="T53" fmla="*/ 584 h 1104"/>
                  <a:gd name="T54" fmla="*/ 88 w 640"/>
                  <a:gd name="T55" fmla="*/ 584 h 1104"/>
                  <a:gd name="T56" fmla="*/ 88 w 640"/>
                  <a:gd name="T57" fmla="*/ 544 h 1104"/>
                  <a:gd name="T58" fmla="*/ 64 w 640"/>
                  <a:gd name="T59" fmla="*/ 520 h 1104"/>
                  <a:gd name="T60" fmla="*/ 64 w 640"/>
                  <a:gd name="T61" fmla="*/ 496 h 1104"/>
                  <a:gd name="T62" fmla="*/ 64 w 640"/>
                  <a:gd name="T63" fmla="*/ 472 h 1104"/>
                  <a:gd name="T64" fmla="*/ 80 w 640"/>
                  <a:gd name="T65" fmla="*/ 456 h 1104"/>
                  <a:gd name="T66" fmla="*/ 80 w 640"/>
                  <a:gd name="T67" fmla="*/ 480 h 1104"/>
                  <a:gd name="T68" fmla="*/ 96 w 640"/>
                  <a:gd name="T69" fmla="*/ 496 h 1104"/>
                  <a:gd name="T70" fmla="*/ 88 w 640"/>
                  <a:gd name="T71" fmla="*/ 464 h 1104"/>
                  <a:gd name="T72" fmla="*/ 80 w 640"/>
                  <a:gd name="T73" fmla="*/ 440 h 1104"/>
                  <a:gd name="T74" fmla="*/ 104 w 640"/>
                  <a:gd name="T75" fmla="*/ 440 h 1104"/>
                  <a:gd name="T76" fmla="*/ 120 w 640"/>
                  <a:gd name="T77" fmla="*/ 432 h 1104"/>
                  <a:gd name="T78" fmla="*/ 104 w 640"/>
                  <a:gd name="T79" fmla="*/ 432 h 1104"/>
                  <a:gd name="T80" fmla="*/ 80 w 640"/>
                  <a:gd name="T81" fmla="*/ 424 h 1104"/>
                  <a:gd name="T82" fmla="*/ 64 w 640"/>
                  <a:gd name="T83" fmla="*/ 448 h 1104"/>
                  <a:gd name="T84" fmla="*/ 56 w 640"/>
                  <a:gd name="T85" fmla="*/ 440 h 1104"/>
                  <a:gd name="T86" fmla="*/ 40 w 640"/>
                  <a:gd name="T87" fmla="*/ 416 h 1104"/>
                  <a:gd name="T88" fmla="*/ 48 w 640"/>
                  <a:gd name="T89" fmla="*/ 400 h 1104"/>
                  <a:gd name="T90" fmla="*/ 32 w 640"/>
                  <a:gd name="T91" fmla="*/ 368 h 1104"/>
                  <a:gd name="T92" fmla="*/ 24 w 640"/>
                  <a:gd name="T93" fmla="*/ 344 h 1104"/>
                  <a:gd name="T94" fmla="*/ 8 w 640"/>
                  <a:gd name="T95" fmla="*/ 312 h 1104"/>
                  <a:gd name="T96" fmla="*/ 16 w 640"/>
                  <a:gd name="T97" fmla="*/ 280 h 1104"/>
                  <a:gd name="T98" fmla="*/ 24 w 640"/>
                  <a:gd name="T99" fmla="*/ 216 h 1104"/>
                  <a:gd name="T100" fmla="*/ 16 w 640"/>
                  <a:gd name="T101" fmla="*/ 192 h 1104"/>
                  <a:gd name="T102" fmla="*/ 32 w 640"/>
                  <a:gd name="T103" fmla="*/ 112 h 1104"/>
                  <a:gd name="T104" fmla="*/ 56 w 640"/>
                  <a:gd name="T105" fmla="*/ 56 h 1104"/>
                  <a:gd name="T106" fmla="*/ 56 w 640"/>
                  <a:gd name="T107" fmla="*/ 40 h 1104"/>
                  <a:gd name="T108" fmla="*/ 56 w 640"/>
                  <a:gd name="T109" fmla="*/ 24 h 1104"/>
                  <a:gd name="T110" fmla="*/ 80 w 640"/>
                  <a:gd name="T111" fmla="*/ 16 h 110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640" h="1104">
                    <a:moveTo>
                      <a:pt x="80" y="16"/>
                    </a:moveTo>
                    <a:lnTo>
                      <a:pt x="336" y="80"/>
                    </a:lnTo>
                    <a:lnTo>
                      <a:pt x="368" y="88"/>
                    </a:lnTo>
                    <a:lnTo>
                      <a:pt x="288" y="384"/>
                    </a:lnTo>
                    <a:lnTo>
                      <a:pt x="616" y="872"/>
                    </a:lnTo>
                    <a:lnTo>
                      <a:pt x="616" y="888"/>
                    </a:lnTo>
                    <a:lnTo>
                      <a:pt x="616" y="896"/>
                    </a:lnTo>
                    <a:lnTo>
                      <a:pt x="632" y="920"/>
                    </a:lnTo>
                    <a:lnTo>
                      <a:pt x="632" y="936"/>
                    </a:lnTo>
                    <a:lnTo>
                      <a:pt x="640" y="952"/>
                    </a:lnTo>
                    <a:lnTo>
                      <a:pt x="640" y="960"/>
                    </a:lnTo>
                    <a:lnTo>
                      <a:pt x="640" y="968"/>
                    </a:lnTo>
                    <a:lnTo>
                      <a:pt x="624" y="968"/>
                    </a:lnTo>
                    <a:lnTo>
                      <a:pt x="600" y="976"/>
                    </a:lnTo>
                    <a:lnTo>
                      <a:pt x="600" y="992"/>
                    </a:lnTo>
                    <a:lnTo>
                      <a:pt x="600" y="1000"/>
                    </a:lnTo>
                    <a:lnTo>
                      <a:pt x="600" y="1008"/>
                    </a:lnTo>
                    <a:lnTo>
                      <a:pt x="600" y="1024"/>
                    </a:lnTo>
                    <a:lnTo>
                      <a:pt x="592" y="1032"/>
                    </a:lnTo>
                    <a:lnTo>
                      <a:pt x="576" y="1040"/>
                    </a:lnTo>
                    <a:lnTo>
                      <a:pt x="576" y="1048"/>
                    </a:lnTo>
                    <a:lnTo>
                      <a:pt x="576" y="1056"/>
                    </a:lnTo>
                    <a:lnTo>
                      <a:pt x="576" y="1072"/>
                    </a:lnTo>
                    <a:lnTo>
                      <a:pt x="584" y="1080"/>
                    </a:lnTo>
                    <a:lnTo>
                      <a:pt x="584" y="1104"/>
                    </a:lnTo>
                    <a:lnTo>
                      <a:pt x="576" y="1104"/>
                    </a:lnTo>
                    <a:lnTo>
                      <a:pt x="568" y="1104"/>
                    </a:lnTo>
                    <a:lnTo>
                      <a:pt x="368" y="1080"/>
                    </a:lnTo>
                    <a:lnTo>
                      <a:pt x="360" y="1072"/>
                    </a:lnTo>
                    <a:lnTo>
                      <a:pt x="368" y="1072"/>
                    </a:lnTo>
                    <a:lnTo>
                      <a:pt x="368" y="1064"/>
                    </a:lnTo>
                    <a:lnTo>
                      <a:pt x="360" y="1064"/>
                    </a:lnTo>
                    <a:lnTo>
                      <a:pt x="352" y="1064"/>
                    </a:lnTo>
                    <a:lnTo>
                      <a:pt x="352" y="1048"/>
                    </a:lnTo>
                    <a:lnTo>
                      <a:pt x="360" y="1048"/>
                    </a:lnTo>
                    <a:lnTo>
                      <a:pt x="360" y="1040"/>
                    </a:lnTo>
                    <a:lnTo>
                      <a:pt x="360" y="1016"/>
                    </a:lnTo>
                    <a:lnTo>
                      <a:pt x="352" y="1000"/>
                    </a:lnTo>
                    <a:lnTo>
                      <a:pt x="344" y="992"/>
                    </a:lnTo>
                    <a:lnTo>
                      <a:pt x="328" y="968"/>
                    </a:lnTo>
                    <a:lnTo>
                      <a:pt x="312" y="944"/>
                    </a:lnTo>
                    <a:lnTo>
                      <a:pt x="304" y="936"/>
                    </a:lnTo>
                    <a:lnTo>
                      <a:pt x="296" y="936"/>
                    </a:lnTo>
                    <a:lnTo>
                      <a:pt x="296" y="944"/>
                    </a:lnTo>
                    <a:lnTo>
                      <a:pt x="288" y="936"/>
                    </a:lnTo>
                    <a:lnTo>
                      <a:pt x="288" y="928"/>
                    </a:lnTo>
                    <a:lnTo>
                      <a:pt x="288" y="920"/>
                    </a:lnTo>
                    <a:lnTo>
                      <a:pt x="288" y="912"/>
                    </a:lnTo>
                    <a:lnTo>
                      <a:pt x="280" y="904"/>
                    </a:lnTo>
                    <a:lnTo>
                      <a:pt x="264" y="904"/>
                    </a:lnTo>
                    <a:lnTo>
                      <a:pt x="256" y="904"/>
                    </a:lnTo>
                    <a:lnTo>
                      <a:pt x="248" y="896"/>
                    </a:lnTo>
                    <a:lnTo>
                      <a:pt x="232" y="880"/>
                    </a:lnTo>
                    <a:lnTo>
                      <a:pt x="232" y="872"/>
                    </a:lnTo>
                    <a:lnTo>
                      <a:pt x="224" y="856"/>
                    </a:lnTo>
                    <a:lnTo>
                      <a:pt x="208" y="848"/>
                    </a:lnTo>
                    <a:lnTo>
                      <a:pt x="200" y="848"/>
                    </a:lnTo>
                    <a:lnTo>
                      <a:pt x="192" y="848"/>
                    </a:lnTo>
                    <a:lnTo>
                      <a:pt x="192" y="840"/>
                    </a:lnTo>
                    <a:lnTo>
                      <a:pt x="184" y="840"/>
                    </a:lnTo>
                    <a:lnTo>
                      <a:pt x="176" y="832"/>
                    </a:lnTo>
                    <a:lnTo>
                      <a:pt x="160" y="824"/>
                    </a:lnTo>
                    <a:lnTo>
                      <a:pt x="144" y="824"/>
                    </a:lnTo>
                    <a:lnTo>
                      <a:pt x="136" y="824"/>
                    </a:lnTo>
                    <a:lnTo>
                      <a:pt x="136" y="816"/>
                    </a:lnTo>
                    <a:lnTo>
                      <a:pt x="128" y="816"/>
                    </a:lnTo>
                    <a:lnTo>
                      <a:pt x="128" y="808"/>
                    </a:lnTo>
                    <a:lnTo>
                      <a:pt x="136" y="800"/>
                    </a:lnTo>
                    <a:lnTo>
                      <a:pt x="136" y="792"/>
                    </a:lnTo>
                    <a:lnTo>
                      <a:pt x="136" y="784"/>
                    </a:lnTo>
                    <a:lnTo>
                      <a:pt x="136" y="768"/>
                    </a:lnTo>
                    <a:lnTo>
                      <a:pt x="144" y="760"/>
                    </a:lnTo>
                    <a:lnTo>
                      <a:pt x="144" y="744"/>
                    </a:lnTo>
                    <a:lnTo>
                      <a:pt x="136" y="744"/>
                    </a:lnTo>
                    <a:lnTo>
                      <a:pt x="128" y="736"/>
                    </a:lnTo>
                    <a:lnTo>
                      <a:pt x="136" y="728"/>
                    </a:lnTo>
                    <a:lnTo>
                      <a:pt x="136" y="712"/>
                    </a:lnTo>
                    <a:lnTo>
                      <a:pt x="128" y="712"/>
                    </a:lnTo>
                    <a:lnTo>
                      <a:pt x="112" y="696"/>
                    </a:lnTo>
                    <a:lnTo>
                      <a:pt x="104" y="688"/>
                    </a:lnTo>
                    <a:lnTo>
                      <a:pt x="104" y="672"/>
                    </a:lnTo>
                    <a:lnTo>
                      <a:pt x="96" y="656"/>
                    </a:lnTo>
                    <a:lnTo>
                      <a:pt x="96" y="648"/>
                    </a:lnTo>
                    <a:lnTo>
                      <a:pt x="88" y="640"/>
                    </a:lnTo>
                    <a:lnTo>
                      <a:pt x="96" y="640"/>
                    </a:lnTo>
                    <a:lnTo>
                      <a:pt x="96" y="632"/>
                    </a:lnTo>
                    <a:lnTo>
                      <a:pt x="80" y="616"/>
                    </a:lnTo>
                    <a:lnTo>
                      <a:pt x="72" y="616"/>
                    </a:lnTo>
                    <a:lnTo>
                      <a:pt x="72" y="608"/>
                    </a:lnTo>
                    <a:lnTo>
                      <a:pt x="80" y="608"/>
                    </a:lnTo>
                    <a:lnTo>
                      <a:pt x="72" y="592"/>
                    </a:lnTo>
                    <a:lnTo>
                      <a:pt x="80" y="584"/>
                    </a:lnTo>
                    <a:lnTo>
                      <a:pt x="80" y="576"/>
                    </a:lnTo>
                    <a:lnTo>
                      <a:pt x="80" y="584"/>
                    </a:lnTo>
                    <a:lnTo>
                      <a:pt x="88" y="584"/>
                    </a:lnTo>
                    <a:lnTo>
                      <a:pt x="96" y="568"/>
                    </a:lnTo>
                    <a:lnTo>
                      <a:pt x="96" y="544"/>
                    </a:lnTo>
                    <a:lnTo>
                      <a:pt x="88" y="544"/>
                    </a:lnTo>
                    <a:lnTo>
                      <a:pt x="80" y="544"/>
                    </a:lnTo>
                    <a:lnTo>
                      <a:pt x="64" y="520"/>
                    </a:lnTo>
                    <a:lnTo>
                      <a:pt x="64" y="512"/>
                    </a:lnTo>
                    <a:lnTo>
                      <a:pt x="64" y="504"/>
                    </a:lnTo>
                    <a:lnTo>
                      <a:pt x="64" y="496"/>
                    </a:lnTo>
                    <a:lnTo>
                      <a:pt x="64" y="488"/>
                    </a:lnTo>
                    <a:lnTo>
                      <a:pt x="64" y="480"/>
                    </a:lnTo>
                    <a:lnTo>
                      <a:pt x="64" y="472"/>
                    </a:lnTo>
                    <a:lnTo>
                      <a:pt x="64" y="456"/>
                    </a:lnTo>
                    <a:lnTo>
                      <a:pt x="72" y="456"/>
                    </a:lnTo>
                    <a:lnTo>
                      <a:pt x="80" y="456"/>
                    </a:lnTo>
                    <a:lnTo>
                      <a:pt x="80" y="464"/>
                    </a:lnTo>
                    <a:lnTo>
                      <a:pt x="72" y="464"/>
                    </a:lnTo>
                    <a:lnTo>
                      <a:pt x="72" y="472"/>
                    </a:lnTo>
                    <a:lnTo>
                      <a:pt x="80" y="480"/>
                    </a:lnTo>
                    <a:lnTo>
                      <a:pt x="80" y="488"/>
                    </a:lnTo>
                    <a:lnTo>
                      <a:pt x="96" y="496"/>
                    </a:lnTo>
                    <a:lnTo>
                      <a:pt x="96" y="488"/>
                    </a:lnTo>
                    <a:lnTo>
                      <a:pt x="88" y="480"/>
                    </a:lnTo>
                    <a:lnTo>
                      <a:pt x="88" y="472"/>
                    </a:lnTo>
                    <a:lnTo>
                      <a:pt x="88" y="464"/>
                    </a:lnTo>
                    <a:lnTo>
                      <a:pt x="88" y="456"/>
                    </a:lnTo>
                    <a:lnTo>
                      <a:pt x="80" y="448"/>
                    </a:lnTo>
                    <a:lnTo>
                      <a:pt x="80" y="440"/>
                    </a:lnTo>
                    <a:lnTo>
                      <a:pt x="88" y="440"/>
                    </a:lnTo>
                    <a:lnTo>
                      <a:pt x="96" y="432"/>
                    </a:lnTo>
                    <a:lnTo>
                      <a:pt x="104" y="440"/>
                    </a:lnTo>
                    <a:lnTo>
                      <a:pt x="120" y="440"/>
                    </a:lnTo>
                    <a:lnTo>
                      <a:pt x="128" y="440"/>
                    </a:lnTo>
                    <a:lnTo>
                      <a:pt x="120" y="432"/>
                    </a:lnTo>
                    <a:lnTo>
                      <a:pt x="112" y="432"/>
                    </a:lnTo>
                    <a:lnTo>
                      <a:pt x="104" y="432"/>
                    </a:lnTo>
                    <a:lnTo>
                      <a:pt x="96" y="432"/>
                    </a:lnTo>
                    <a:lnTo>
                      <a:pt x="96" y="424"/>
                    </a:lnTo>
                    <a:lnTo>
                      <a:pt x="88" y="416"/>
                    </a:lnTo>
                    <a:lnTo>
                      <a:pt x="80" y="424"/>
                    </a:lnTo>
                    <a:lnTo>
                      <a:pt x="72" y="432"/>
                    </a:lnTo>
                    <a:lnTo>
                      <a:pt x="72" y="448"/>
                    </a:lnTo>
                    <a:lnTo>
                      <a:pt x="64" y="448"/>
                    </a:lnTo>
                    <a:lnTo>
                      <a:pt x="64" y="440"/>
                    </a:lnTo>
                    <a:lnTo>
                      <a:pt x="56" y="440"/>
                    </a:lnTo>
                    <a:lnTo>
                      <a:pt x="56" y="432"/>
                    </a:lnTo>
                    <a:lnTo>
                      <a:pt x="48" y="416"/>
                    </a:lnTo>
                    <a:lnTo>
                      <a:pt x="40" y="424"/>
                    </a:lnTo>
                    <a:lnTo>
                      <a:pt x="40" y="416"/>
                    </a:lnTo>
                    <a:lnTo>
                      <a:pt x="40" y="408"/>
                    </a:lnTo>
                    <a:lnTo>
                      <a:pt x="48" y="408"/>
                    </a:lnTo>
                    <a:lnTo>
                      <a:pt x="48" y="400"/>
                    </a:lnTo>
                    <a:lnTo>
                      <a:pt x="40" y="392"/>
                    </a:lnTo>
                    <a:lnTo>
                      <a:pt x="40" y="376"/>
                    </a:lnTo>
                    <a:lnTo>
                      <a:pt x="32" y="368"/>
                    </a:lnTo>
                    <a:lnTo>
                      <a:pt x="24" y="352"/>
                    </a:lnTo>
                    <a:lnTo>
                      <a:pt x="24" y="344"/>
                    </a:lnTo>
                    <a:lnTo>
                      <a:pt x="24" y="336"/>
                    </a:lnTo>
                    <a:lnTo>
                      <a:pt x="16" y="328"/>
                    </a:lnTo>
                    <a:lnTo>
                      <a:pt x="8" y="320"/>
                    </a:lnTo>
                    <a:lnTo>
                      <a:pt x="8" y="312"/>
                    </a:lnTo>
                    <a:lnTo>
                      <a:pt x="16" y="304"/>
                    </a:lnTo>
                    <a:lnTo>
                      <a:pt x="16" y="296"/>
                    </a:lnTo>
                    <a:lnTo>
                      <a:pt x="16" y="280"/>
                    </a:lnTo>
                    <a:lnTo>
                      <a:pt x="16" y="264"/>
                    </a:lnTo>
                    <a:lnTo>
                      <a:pt x="16" y="256"/>
                    </a:lnTo>
                    <a:lnTo>
                      <a:pt x="24" y="248"/>
                    </a:lnTo>
                    <a:lnTo>
                      <a:pt x="24" y="216"/>
                    </a:lnTo>
                    <a:lnTo>
                      <a:pt x="16" y="200"/>
                    </a:lnTo>
                    <a:lnTo>
                      <a:pt x="16" y="192"/>
                    </a:lnTo>
                    <a:lnTo>
                      <a:pt x="8" y="192"/>
                    </a:lnTo>
                    <a:lnTo>
                      <a:pt x="0" y="176"/>
                    </a:lnTo>
                    <a:lnTo>
                      <a:pt x="0" y="152"/>
                    </a:lnTo>
                    <a:lnTo>
                      <a:pt x="16" y="128"/>
                    </a:lnTo>
                    <a:lnTo>
                      <a:pt x="32" y="112"/>
                    </a:lnTo>
                    <a:lnTo>
                      <a:pt x="40" y="104"/>
                    </a:lnTo>
                    <a:lnTo>
                      <a:pt x="40" y="96"/>
                    </a:lnTo>
                    <a:lnTo>
                      <a:pt x="40" y="88"/>
                    </a:lnTo>
                    <a:lnTo>
                      <a:pt x="48" y="80"/>
                    </a:lnTo>
                    <a:lnTo>
                      <a:pt x="56" y="56"/>
                    </a:lnTo>
                    <a:lnTo>
                      <a:pt x="56" y="48"/>
                    </a:lnTo>
                    <a:lnTo>
                      <a:pt x="56" y="40"/>
                    </a:lnTo>
                    <a:lnTo>
                      <a:pt x="56" y="32"/>
                    </a:lnTo>
                    <a:lnTo>
                      <a:pt x="56" y="24"/>
                    </a:lnTo>
                    <a:lnTo>
                      <a:pt x="64" y="16"/>
                    </a:lnTo>
                    <a:lnTo>
                      <a:pt x="64" y="8"/>
                    </a:lnTo>
                    <a:lnTo>
                      <a:pt x="64" y="0"/>
                    </a:lnTo>
                    <a:lnTo>
                      <a:pt x="80" y="1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7" name="Freeform 7"/>
              <p:cNvSpPr>
                <a:spLocks/>
              </p:cNvSpPr>
              <p:nvPr/>
            </p:nvSpPr>
            <p:spPr bwMode="auto">
              <a:xfrm>
                <a:off x="1163" y="1480"/>
                <a:ext cx="512" cy="784"/>
              </a:xfrm>
              <a:custGeom>
                <a:avLst/>
                <a:gdLst>
                  <a:gd name="T0" fmla="*/ 0 w 512"/>
                  <a:gd name="T1" fmla="*/ 296 h 784"/>
                  <a:gd name="T2" fmla="*/ 0 w 512"/>
                  <a:gd name="T3" fmla="*/ 296 h 784"/>
                  <a:gd name="T4" fmla="*/ 80 w 512"/>
                  <a:gd name="T5" fmla="*/ 0 h 784"/>
                  <a:gd name="T6" fmla="*/ 80 w 512"/>
                  <a:gd name="T7" fmla="*/ 0 h 784"/>
                  <a:gd name="T8" fmla="*/ 160 w 512"/>
                  <a:gd name="T9" fmla="*/ 16 h 784"/>
                  <a:gd name="T10" fmla="*/ 248 w 512"/>
                  <a:gd name="T11" fmla="*/ 40 h 784"/>
                  <a:gd name="T12" fmla="*/ 288 w 512"/>
                  <a:gd name="T13" fmla="*/ 48 h 784"/>
                  <a:gd name="T14" fmla="*/ 512 w 512"/>
                  <a:gd name="T15" fmla="*/ 96 h 784"/>
                  <a:gd name="T16" fmla="*/ 512 w 512"/>
                  <a:gd name="T17" fmla="*/ 96 h 784"/>
                  <a:gd name="T18" fmla="*/ 416 w 512"/>
                  <a:gd name="T19" fmla="*/ 600 h 784"/>
                  <a:gd name="T20" fmla="*/ 400 w 512"/>
                  <a:gd name="T21" fmla="*/ 672 h 784"/>
                  <a:gd name="T22" fmla="*/ 400 w 512"/>
                  <a:gd name="T23" fmla="*/ 680 h 784"/>
                  <a:gd name="T24" fmla="*/ 392 w 512"/>
                  <a:gd name="T25" fmla="*/ 696 h 784"/>
                  <a:gd name="T26" fmla="*/ 384 w 512"/>
                  <a:gd name="T27" fmla="*/ 696 h 784"/>
                  <a:gd name="T28" fmla="*/ 376 w 512"/>
                  <a:gd name="T29" fmla="*/ 688 h 784"/>
                  <a:gd name="T30" fmla="*/ 376 w 512"/>
                  <a:gd name="T31" fmla="*/ 680 h 784"/>
                  <a:gd name="T32" fmla="*/ 360 w 512"/>
                  <a:gd name="T33" fmla="*/ 680 h 784"/>
                  <a:gd name="T34" fmla="*/ 360 w 512"/>
                  <a:gd name="T35" fmla="*/ 680 h 784"/>
                  <a:gd name="T36" fmla="*/ 360 w 512"/>
                  <a:gd name="T37" fmla="*/ 672 h 784"/>
                  <a:gd name="T38" fmla="*/ 352 w 512"/>
                  <a:gd name="T39" fmla="*/ 672 h 784"/>
                  <a:gd name="T40" fmla="*/ 352 w 512"/>
                  <a:gd name="T41" fmla="*/ 680 h 784"/>
                  <a:gd name="T42" fmla="*/ 344 w 512"/>
                  <a:gd name="T43" fmla="*/ 680 h 784"/>
                  <a:gd name="T44" fmla="*/ 344 w 512"/>
                  <a:gd name="T45" fmla="*/ 688 h 784"/>
                  <a:gd name="T46" fmla="*/ 344 w 512"/>
                  <a:gd name="T47" fmla="*/ 704 h 784"/>
                  <a:gd name="T48" fmla="*/ 344 w 512"/>
                  <a:gd name="T49" fmla="*/ 736 h 784"/>
                  <a:gd name="T50" fmla="*/ 336 w 512"/>
                  <a:gd name="T51" fmla="*/ 744 h 784"/>
                  <a:gd name="T52" fmla="*/ 336 w 512"/>
                  <a:gd name="T53" fmla="*/ 744 h 784"/>
                  <a:gd name="T54" fmla="*/ 336 w 512"/>
                  <a:gd name="T55" fmla="*/ 752 h 784"/>
                  <a:gd name="T56" fmla="*/ 336 w 512"/>
                  <a:gd name="T57" fmla="*/ 768 h 784"/>
                  <a:gd name="T58" fmla="*/ 336 w 512"/>
                  <a:gd name="T59" fmla="*/ 776 h 784"/>
                  <a:gd name="T60" fmla="*/ 336 w 512"/>
                  <a:gd name="T61" fmla="*/ 776 h 784"/>
                  <a:gd name="T62" fmla="*/ 328 w 512"/>
                  <a:gd name="T63" fmla="*/ 784 h 784"/>
                  <a:gd name="T64" fmla="*/ 328 w 512"/>
                  <a:gd name="T65" fmla="*/ 784 h 784"/>
                  <a:gd name="T66" fmla="*/ 0 w 512"/>
                  <a:gd name="T67" fmla="*/ 296 h 7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12" h="784">
                    <a:moveTo>
                      <a:pt x="0" y="296"/>
                    </a:moveTo>
                    <a:lnTo>
                      <a:pt x="0" y="296"/>
                    </a:lnTo>
                    <a:lnTo>
                      <a:pt x="80" y="0"/>
                    </a:lnTo>
                    <a:lnTo>
                      <a:pt x="160" y="16"/>
                    </a:lnTo>
                    <a:lnTo>
                      <a:pt x="248" y="40"/>
                    </a:lnTo>
                    <a:lnTo>
                      <a:pt x="288" y="48"/>
                    </a:lnTo>
                    <a:lnTo>
                      <a:pt x="512" y="96"/>
                    </a:lnTo>
                    <a:lnTo>
                      <a:pt x="416" y="600"/>
                    </a:lnTo>
                    <a:lnTo>
                      <a:pt x="400" y="672"/>
                    </a:lnTo>
                    <a:lnTo>
                      <a:pt x="400" y="680"/>
                    </a:lnTo>
                    <a:lnTo>
                      <a:pt x="392" y="696"/>
                    </a:lnTo>
                    <a:lnTo>
                      <a:pt x="384" y="696"/>
                    </a:lnTo>
                    <a:lnTo>
                      <a:pt x="376" y="688"/>
                    </a:lnTo>
                    <a:lnTo>
                      <a:pt x="376" y="680"/>
                    </a:lnTo>
                    <a:lnTo>
                      <a:pt x="360" y="680"/>
                    </a:lnTo>
                    <a:lnTo>
                      <a:pt x="360" y="672"/>
                    </a:lnTo>
                    <a:lnTo>
                      <a:pt x="352" y="672"/>
                    </a:lnTo>
                    <a:lnTo>
                      <a:pt x="352" y="680"/>
                    </a:lnTo>
                    <a:lnTo>
                      <a:pt x="344" y="680"/>
                    </a:lnTo>
                    <a:lnTo>
                      <a:pt x="344" y="688"/>
                    </a:lnTo>
                    <a:lnTo>
                      <a:pt x="344" y="704"/>
                    </a:lnTo>
                    <a:lnTo>
                      <a:pt x="344" y="736"/>
                    </a:lnTo>
                    <a:lnTo>
                      <a:pt x="336" y="744"/>
                    </a:lnTo>
                    <a:lnTo>
                      <a:pt x="336" y="752"/>
                    </a:lnTo>
                    <a:lnTo>
                      <a:pt x="336" y="768"/>
                    </a:lnTo>
                    <a:lnTo>
                      <a:pt x="336" y="776"/>
                    </a:lnTo>
                    <a:lnTo>
                      <a:pt x="328" y="784"/>
                    </a:lnTo>
                    <a:lnTo>
                      <a:pt x="0" y="29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8" name="Freeform 8"/>
              <p:cNvSpPr>
                <a:spLocks/>
              </p:cNvSpPr>
              <p:nvPr/>
            </p:nvSpPr>
            <p:spPr bwMode="auto">
              <a:xfrm>
                <a:off x="1579" y="1576"/>
                <a:ext cx="448" cy="568"/>
              </a:xfrm>
              <a:custGeom>
                <a:avLst/>
                <a:gdLst>
                  <a:gd name="T0" fmla="*/ 448 w 448"/>
                  <a:gd name="T1" fmla="*/ 160 h 568"/>
                  <a:gd name="T2" fmla="*/ 448 w 448"/>
                  <a:gd name="T3" fmla="*/ 160 h 568"/>
                  <a:gd name="T4" fmla="*/ 296 w 448"/>
                  <a:gd name="T5" fmla="*/ 136 h 568"/>
                  <a:gd name="T6" fmla="*/ 296 w 448"/>
                  <a:gd name="T7" fmla="*/ 136 h 568"/>
                  <a:gd name="T8" fmla="*/ 312 w 448"/>
                  <a:gd name="T9" fmla="*/ 40 h 568"/>
                  <a:gd name="T10" fmla="*/ 312 w 448"/>
                  <a:gd name="T11" fmla="*/ 40 h 568"/>
                  <a:gd name="T12" fmla="*/ 96 w 448"/>
                  <a:gd name="T13" fmla="*/ 0 h 568"/>
                  <a:gd name="T14" fmla="*/ 96 w 448"/>
                  <a:gd name="T15" fmla="*/ 0 h 568"/>
                  <a:gd name="T16" fmla="*/ 0 w 448"/>
                  <a:gd name="T17" fmla="*/ 504 h 568"/>
                  <a:gd name="T18" fmla="*/ 0 w 448"/>
                  <a:gd name="T19" fmla="*/ 504 h 568"/>
                  <a:gd name="T20" fmla="*/ 392 w 448"/>
                  <a:gd name="T21" fmla="*/ 568 h 568"/>
                  <a:gd name="T22" fmla="*/ 392 w 448"/>
                  <a:gd name="T23" fmla="*/ 568 h 568"/>
                  <a:gd name="T24" fmla="*/ 448 w 448"/>
                  <a:gd name="T25" fmla="*/ 160 h 56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48" h="568">
                    <a:moveTo>
                      <a:pt x="448" y="160"/>
                    </a:moveTo>
                    <a:lnTo>
                      <a:pt x="448" y="160"/>
                    </a:lnTo>
                    <a:lnTo>
                      <a:pt x="296" y="136"/>
                    </a:lnTo>
                    <a:lnTo>
                      <a:pt x="312" y="40"/>
                    </a:lnTo>
                    <a:lnTo>
                      <a:pt x="96" y="0"/>
                    </a:lnTo>
                    <a:lnTo>
                      <a:pt x="0" y="504"/>
                    </a:lnTo>
                    <a:lnTo>
                      <a:pt x="392" y="568"/>
                    </a:lnTo>
                    <a:lnTo>
                      <a:pt x="448" y="160"/>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9" name="Freeform 9"/>
              <p:cNvSpPr>
                <a:spLocks/>
              </p:cNvSpPr>
              <p:nvPr/>
            </p:nvSpPr>
            <p:spPr bwMode="auto">
              <a:xfrm>
                <a:off x="1427" y="2080"/>
                <a:ext cx="544" cy="632"/>
              </a:xfrm>
              <a:custGeom>
                <a:avLst/>
                <a:gdLst>
                  <a:gd name="T0" fmla="*/ 32 w 544"/>
                  <a:gd name="T1" fmla="*/ 416 h 632"/>
                  <a:gd name="T2" fmla="*/ 32 w 544"/>
                  <a:gd name="T3" fmla="*/ 392 h 632"/>
                  <a:gd name="T4" fmla="*/ 24 w 544"/>
                  <a:gd name="T5" fmla="*/ 384 h 632"/>
                  <a:gd name="T6" fmla="*/ 24 w 544"/>
                  <a:gd name="T7" fmla="*/ 368 h 632"/>
                  <a:gd name="T8" fmla="*/ 24 w 544"/>
                  <a:gd name="T9" fmla="*/ 360 h 632"/>
                  <a:gd name="T10" fmla="*/ 24 w 544"/>
                  <a:gd name="T11" fmla="*/ 352 h 632"/>
                  <a:gd name="T12" fmla="*/ 48 w 544"/>
                  <a:gd name="T13" fmla="*/ 336 h 632"/>
                  <a:gd name="T14" fmla="*/ 48 w 544"/>
                  <a:gd name="T15" fmla="*/ 312 h 632"/>
                  <a:gd name="T16" fmla="*/ 48 w 544"/>
                  <a:gd name="T17" fmla="*/ 296 h 632"/>
                  <a:gd name="T18" fmla="*/ 88 w 544"/>
                  <a:gd name="T19" fmla="*/ 280 h 632"/>
                  <a:gd name="T20" fmla="*/ 88 w 544"/>
                  <a:gd name="T21" fmla="*/ 272 h 632"/>
                  <a:gd name="T22" fmla="*/ 88 w 544"/>
                  <a:gd name="T23" fmla="*/ 264 h 632"/>
                  <a:gd name="T24" fmla="*/ 80 w 544"/>
                  <a:gd name="T25" fmla="*/ 248 h 632"/>
                  <a:gd name="T26" fmla="*/ 80 w 544"/>
                  <a:gd name="T27" fmla="*/ 232 h 632"/>
                  <a:gd name="T28" fmla="*/ 64 w 544"/>
                  <a:gd name="T29" fmla="*/ 200 h 632"/>
                  <a:gd name="T30" fmla="*/ 64 w 544"/>
                  <a:gd name="T31" fmla="*/ 184 h 632"/>
                  <a:gd name="T32" fmla="*/ 72 w 544"/>
                  <a:gd name="T33" fmla="*/ 176 h 632"/>
                  <a:gd name="T34" fmla="*/ 72 w 544"/>
                  <a:gd name="T35" fmla="*/ 152 h 632"/>
                  <a:gd name="T36" fmla="*/ 72 w 544"/>
                  <a:gd name="T37" fmla="*/ 144 h 632"/>
                  <a:gd name="T38" fmla="*/ 80 w 544"/>
                  <a:gd name="T39" fmla="*/ 104 h 632"/>
                  <a:gd name="T40" fmla="*/ 80 w 544"/>
                  <a:gd name="T41" fmla="*/ 80 h 632"/>
                  <a:gd name="T42" fmla="*/ 88 w 544"/>
                  <a:gd name="T43" fmla="*/ 72 h 632"/>
                  <a:gd name="T44" fmla="*/ 96 w 544"/>
                  <a:gd name="T45" fmla="*/ 72 h 632"/>
                  <a:gd name="T46" fmla="*/ 112 w 544"/>
                  <a:gd name="T47" fmla="*/ 80 h 632"/>
                  <a:gd name="T48" fmla="*/ 120 w 544"/>
                  <a:gd name="T49" fmla="*/ 96 h 632"/>
                  <a:gd name="T50" fmla="*/ 136 w 544"/>
                  <a:gd name="T51" fmla="*/ 80 h 632"/>
                  <a:gd name="T52" fmla="*/ 152 w 544"/>
                  <a:gd name="T53" fmla="*/ 0 h 632"/>
                  <a:gd name="T54" fmla="*/ 544 w 544"/>
                  <a:gd name="T55" fmla="*/ 64 h 632"/>
                  <a:gd name="T56" fmla="*/ 464 w 544"/>
                  <a:gd name="T57" fmla="*/ 632 h 632"/>
                  <a:gd name="T58" fmla="*/ 296 w 544"/>
                  <a:gd name="T59" fmla="*/ 608 h 632"/>
                  <a:gd name="T60" fmla="*/ 0 w 544"/>
                  <a:gd name="T61" fmla="*/ 440 h 632"/>
                  <a:gd name="T62" fmla="*/ 16 w 544"/>
                  <a:gd name="T63" fmla="*/ 416 h 632"/>
                  <a:gd name="T64" fmla="*/ 24 w 544"/>
                  <a:gd name="T65" fmla="*/ 416 h 6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4" h="632">
                    <a:moveTo>
                      <a:pt x="24" y="416"/>
                    </a:moveTo>
                    <a:lnTo>
                      <a:pt x="32" y="416"/>
                    </a:lnTo>
                    <a:lnTo>
                      <a:pt x="32" y="392"/>
                    </a:lnTo>
                    <a:lnTo>
                      <a:pt x="24" y="384"/>
                    </a:lnTo>
                    <a:lnTo>
                      <a:pt x="24" y="368"/>
                    </a:lnTo>
                    <a:lnTo>
                      <a:pt x="24" y="360"/>
                    </a:lnTo>
                    <a:lnTo>
                      <a:pt x="24" y="352"/>
                    </a:lnTo>
                    <a:lnTo>
                      <a:pt x="40" y="344"/>
                    </a:lnTo>
                    <a:lnTo>
                      <a:pt x="48" y="336"/>
                    </a:lnTo>
                    <a:lnTo>
                      <a:pt x="48" y="320"/>
                    </a:lnTo>
                    <a:lnTo>
                      <a:pt x="48" y="312"/>
                    </a:lnTo>
                    <a:lnTo>
                      <a:pt x="48" y="304"/>
                    </a:lnTo>
                    <a:lnTo>
                      <a:pt x="48" y="296"/>
                    </a:lnTo>
                    <a:lnTo>
                      <a:pt x="72" y="280"/>
                    </a:lnTo>
                    <a:lnTo>
                      <a:pt x="88" y="280"/>
                    </a:lnTo>
                    <a:lnTo>
                      <a:pt x="88" y="272"/>
                    </a:lnTo>
                    <a:lnTo>
                      <a:pt x="88" y="264"/>
                    </a:lnTo>
                    <a:lnTo>
                      <a:pt x="80" y="248"/>
                    </a:lnTo>
                    <a:lnTo>
                      <a:pt x="80" y="232"/>
                    </a:lnTo>
                    <a:lnTo>
                      <a:pt x="64" y="208"/>
                    </a:lnTo>
                    <a:lnTo>
                      <a:pt x="64" y="200"/>
                    </a:lnTo>
                    <a:lnTo>
                      <a:pt x="64" y="184"/>
                    </a:lnTo>
                    <a:lnTo>
                      <a:pt x="72" y="176"/>
                    </a:lnTo>
                    <a:lnTo>
                      <a:pt x="72" y="168"/>
                    </a:lnTo>
                    <a:lnTo>
                      <a:pt x="72" y="152"/>
                    </a:lnTo>
                    <a:lnTo>
                      <a:pt x="72" y="144"/>
                    </a:lnTo>
                    <a:lnTo>
                      <a:pt x="80" y="136"/>
                    </a:lnTo>
                    <a:lnTo>
                      <a:pt x="80" y="104"/>
                    </a:lnTo>
                    <a:lnTo>
                      <a:pt x="80" y="88"/>
                    </a:lnTo>
                    <a:lnTo>
                      <a:pt x="80" y="80"/>
                    </a:lnTo>
                    <a:lnTo>
                      <a:pt x="88" y="80"/>
                    </a:lnTo>
                    <a:lnTo>
                      <a:pt x="88" y="72"/>
                    </a:lnTo>
                    <a:lnTo>
                      <a:pt x="96" y="72"/>
                    </a:lnTo>
                    <a:lnTo>
                      <a:pt x="96" y="80"/>
                    </a:lnTo>
                    <a:lnTo>
                      <a:pt x="112" y="80"/>
                    </a:lnTo>
                    <a:lnTo>
                      <a:pt x="112" y="88"/>
                    </a:lnTo>
                    <a:lnTo>
                      <a:pt x="120" y="96"/>
                    </a:lnTo>
                    <a:lnTo>
                      <a:pt x="128" y="96"/>
                    </a:lnTo>
                    <a:lnTo>
                      <a:pt x="136" y="80"/>
                    </a:lnTo>
                    <a:lnTo>
                      <a:pt x="136" y="72"/>
                    </a:lnTo>
                    <a:lnTo>
                      <a:pt x="152" y="0"/>
                    </a:lnTo>
                    <a:lnTo>
                      <a:pt x="544" y="64"/>
                    </a:lnTo>
                    <a:lnTo>
                      <a:pt x="464" y="632"/>
                    </a:lnTo>
                    <a:lnTo>
                      <a:pt x="296" y="608"/>
                    </a:lnTo>
                    <a:lnTo>
                      <a:pt x="0" y="440"/>
                    </a:lnTo>
                    <a:lnTo>
                      <a:pt x="16" y="416"/>
                    </a:lnTo>
                    <a:lnTo>
                      <a:pt x="24" y="41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0" name="Freeform 10"/>
              <p:cNvSpPr>
                <a:spLocks/>
              </p:cNvSpPr>
              <p:nvPr/>
            </p:nvSpPr>
            <p:spPr bwMode="auto">
              <a:xfrm>
                <a:off x="1451" y="840"/>
                <a:ext cx="480" cy="776"/>
              </a:xfrm>
              <a:custGeom>
                <a:avLst/>
                <a:gdLst>
                  <a:gd name="T0" fmla="*/ 208 w 480"/>
                  <a:gd name="T1" fmla="*/ 128 h 776"/>
                  <a:gd name="T2" fmla="*/ 216 w 480"/>
                  <a:gd name="T3" fmla="*/ 160 h 776"/>
                  <a:gd name="T4" fmla="*/ 216 w 480"/>
                  <a:gd name="T5" fmla="*/ 168 h 776"/>
                  <a:gd name="T6" fmla="*/ 208 w 480"/>
                  <a:gd name="T7" fmla="*/ 168 h 776"/>
                  <a:gd name="T8" fmla="*/ 224 w 480"/>
                  <a:gd name="T9" fmla="*/ 184 h 776"/>
                  <a:gd name="T10" fmla="*/ 224 w 480"/>
                  <a:gd name="T11" fmla="*/ 192 h 776"/>
                  <a:gd name="T12" fmla="*/ 248 w 480"/>
                  <a:gd name="T13" fmla="*/ 248 h 776"/>
                  <a:gd name="T14" fmla="*/ 256 w 480"/>
                  <a:gd name="T15" fmla="*/ 248 h 776"/>
                  <a:gd name="T16" fmla="*/ 264 w 480"/>
                  <a:gd name="T17" fmla="*/ 256 h 776"/>
                  <a:gd name="T18" fmla="*/ 272 w 480"/>
                  <a:gd name="T19" fmla="*/ 264 h 776"/>
                  <a:gd name="T20" fmla="*/ 288 w 480"/>
                  <a:gd name="T21" fmla="*/ 272 h 776"/>
                  <a:gd name="T22" fmla="*/ 280 w 480"/>
                  <a:gd name="T23" fmla="*/ 296 h 776"/>
                  <a:gd name="T24" fmla="*/ 272 w 480"/>
                  <a:gd name="T25" fmla="*/ 304 h 776"/>
                  <a:gd name="T26" fmla="*/ 272 w 480"/>
                  <a:gd name="T27" fmla="*/ 320 h 776"/>
                  <a:gd name="T28" fmla="*/ 272 w 480"/>
                  <a:gd name="T29" fmla="*/ 336 h 776"/>
                  <a:gd name="T30" fmla="*/ 264 w 480"/>
                  <a:gd name="T31" fmla="*/ 344 h 776"/>
                  <a:gd name="T32" fmla="*/ 256 w 480"/>
                  <a:gd name="T33" fmla="*/ 368 h 776"/>
                  <a:gd name="T34" fmla="*/ 256 w 480"/>
                  <a:gd name="T35" fmla="*/ 368 h 776"/>
                  <a:gd name="T36" fmla="*/ 264 w 480"/>
                  <a:gd name="T37" fmla="*/ 376 h 776"/>
                  <a:gd name="T38" fmla="*/ 280 w 480"/>
                  <a:gd name="T39" fmla="*/ 384 h 776"/>
                  <a:gd name="T40" fmla="*/ 296 w 480"/>
                  <a:gd name="T41" fmla="*/ 368 h 776"/>
                  <a:gd name="T42" fmla="*/ 304 w 480"/>
                  <a:gd name="T43" fmla="*/ 384 h 776"/>
                  <a:gd name="T44" fmla="*/ 304 w 480"/>
                  <a:gd name="T45" fmla="*/ 408 h 776"/>
                  <a:gd name="T46" fmla="*/ 320 w 480"/>
                  <a:gd name="T47" fmla="*/ 448 h 776"/>
                  <a:gd name="T48" fmla="*/ 320 w 480"/>
                  <a:gd name="T49" fmla="*/ 464 h 776"/>
                  <a:gd name="T50" fmla="*/ 336 w 480"/>
                  <a:gd name="T51" fmla="*/ 480 h 776"/>
                  <a:gd name="T52" fmla="*/ 344 w 480"/>
                  <a:gd name="T53" fmla="*/ 520 h 776"/>
                  <a:gd name="T54" fmla="*/ 360 w 480"/>
                  <a:gd name="T55" fmla="*/ 504 h 776"/>
                  <a:gd name="T56" fmla="*/ 376 w 480"/>
                  <a:gd name="T57" fmla="*/ 512 h 776"/>
                  <a:gd name="T58" fmla="*/ 392 w 480"/>
                  <a:gd name="T59" fmla="*/ 504 h 776"/>
                  <a:gd name="T60" fmla="*/ 400 w 480"/>
                  <a:gd name="T61" fmla="*/ 512 h 776"/>
                  <a:gd name="T62" fmla="*/ 424 w 480"/>
                  <a:gd name="T63" fmla="*/ 504 h 776"/>
                  <a:gd name="T64" fmla="*/ 440 w 480"/>
                  <a:gd name="T65" fmla="*/ 512 h 776"/>
                  <a:gd name="T66" fmla="*/ 456 w 480"/>
                  <a:gd name="T67" fmla="*/ 496 h 776"/>
                  <a:gd name="T68" fmla="*/ 464 w 480"/>
                  <a:gd name="T69" fmla="*/ 496 h 776"/>
                  <a:gd name="T70" fmla="*/ 480 w 480"/>
                  <a:gd name="T71" fmla="*/ 528 h 776"/>
                  <a:gd name="T72" fmla="*/ 224 w 480"/>
                  <a:gd name="T73" fmla="*/ 736 h 776"/>
                  <a:gd name="T74" fmla="*/ 0 w 480"/>
                  <a:gd name="T75" fmla="*/ 688 h 776"/>
                  <a:gd name="T76" fmla="*/ 40 w 480"/>
                  <a:gd name="T77" fmla="*/ 520 h 776"/>
                  <a:gd name="T78" fmla="*/ 56 w 480"/>
                  <a:gd name="T79" fmla="*/ 496 h 776"/>
                  <a:gd name="T80" fmla="*/ 56 w 480"/>
                  <a:gd name="T81" fmla="*/ 480 h 776"/>
                  <a:gd name="T82" fmla="*/ 56 w 480"/>
                  <a:gd name="T83" fmla="*/ 472 h 776"/>
                  <a:gd name="T84" fmla="*/ 40 w 480"/>
                  <a:gd name="T85" fmla="*/ 456 h 776"/>
                  <a:gd name="T86" fmla="*/ 72 w 480"/>
                  <a:gd name="T87" fmla="*/ 408 h 776"/>
                  <a:gd name="T88" fmla="*/ 80 w 480"/>
                  <a:gd name="T89" fmla="*/ 392 h 776"/>
                  <a:gd name="T90" fmla="*/ 120 w 480"/>
                  <a:gd name="T91" fmla="*/ 336 h 776"/>
                  <a:gd name="T92" fmla="*/ 112 w 480"/>
                  <a:gd name="T93" fmla="*/ 320 h 776"/>
                  <a:gd name="T94" fmla="*/ 96 w 480"/>
                  <a:gd name="T95" fmla="*/ 288 h 776"/>
                  <a:gd name="T96" fmla="*/ 96 w 480"/>
                  <a:gd name="T97" fmla="*/ 256 h 776"/>
                  <a:gd name="T98" fmla="*/ 152 w 480"/>
                  <a:gd name="T99" fmla="*/ 0 h 776"/>
                  <a:gd name="T100" fmla="*/ 216 w 480"/>
                  <a:gd name="T101" fmla="*/ 16 h 77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80" h="776">
                    <a:moveTo>
                      <a:pt x="200" y="112"/>
                    </a:moveTo>
                    <a:lnTo>
                      <a:pt x="200" y="112"/>
                    </a:lnTo>
                    <a:lnTo>
                      <a:pt x="208" y="128"/>
                    </a:lnTo>
                    <a:lnTo>
                      <a:pt x="216" y="152"/>
                    </a:lnTo>
                    <a:lnTo>
                      <a:pt x="216" y="160"/>
                    </a:lnTo>
                    <a:lnTo>
                      <a:pt x="208" y="160"/>
                    </a:lnTo>
                    <a:lnTo>
                      <a:pt x="216" y="168"/>
                    </a:lnTo>
                    <a:lnTo>
                      <a:pt x="208" y="168"/>
                    </a:lnTo>
                    <a:lnTo>
                      <a:pt x="208" y="176"/>
                    </a:lnTo>
                    <a:lnTo>
                      <a:pt x="224" y="184"/>
                    </a:lnTo>
                    <a:lnTo>
                      <a:pt x="224" y="192"/>
                    </a:lnTo>
                    <a:lnTo>
                      <a:pt x="240" y="192"/>
                    </a:lnTo>
                    <a:lnTo>
                      <a:pt x="248" y="232"/>
                    </a:lnTo>
                    <a:lnTo>
                      <a:pt x="248" y="248"/>
                    </a:lnTo>
                    <a:lnTo>
                      <a:pt x="256" y="248"/>
                    </a:lnTo>
                    <a:lnTo>
                      <a:pt x="256" y="256"/>
                    </a:lnTo>
                    <a:lnTo>
                      <a:pt x="264" y="256"/>
                    </a:lnTo>
                    <a:lnTo>
                      <a:pt x="272" y="264"/>
                    </a:lnTo>
                    <a:lnTo>
                      <a:pt x="288" y="264"/>
                    </a:lnTo>
                    <a:lnTo>
                      <a:pt x="288" y="272"/>
                    </a:lnTo>
                    <a:lnTo>
                      <a:pt x="280" y="288"/>
                    </a:lnTo>
                    <a:lnTo>
                      <a:pt x="280" y="296"/>
                    </a:lnTo>
                    <a:lnTo>
                      <a:pt x="272" y="304"/>
                    </a:lnTo>
                    <a:lnTo>
                      <a:pt x="272" y="312"/>
                    </a:lnTo>
                    <a:lnTo>
                      <a:pt x="272" y="320"/>
                    </a:lnTo>
                    <a:lnTo>
                      <a:pt x="264" y="328"/>
                    </a:lnTo>
                    <a:lnTo>
                      <a:pt x="272" y="336"/>
                    </a:lnTo>
                    <a:lnTo>
                      <a:pt x="264" y="344"/>
                    </a:lnTo>
                    <a:lnTo>
                      <a:pt x="256" y="344"/>
                    </a:lnTo>
                    <a:lnTo>
                      <a:pt x="256" y="360"/>
                    </a:lnTo>
                    <a:lnTo>
                      <a:pt x="256" y="368"/>
                    </a:lnTo>
                    <a:lnTo>
                      <a:pt x="256" y="376"/>
                    </a:lnTo>
                    <a:lnTo>
                      <a:pt x="264" y="376"/>
                    </a:lnTo>
                    <a:lnTo>
                      <a:pt x="264" y="384"/>
                    </a:lnTo>
                    <a:lnTo>
                      <a:pt x="280" y="384"/>
                    </a:lnTo>
                    <a:lnTo>
                      <a:pt x="296" y="368"/>
                    </a:lnTo>
                    <a:lnTo>
                      <a:pt x="304" y="368"/>
                    </a:lnTo>
                    <a:lnTo>
                      <a:pt x="304" y="384"/>
                    </a:lnTo>
                    <a:lnTo>
                      <a:pt x="304" y="392"/>
                    </a:lnTo>
                    <a:lnTo>
                      <a:pt x="304" y="408"/>
                    </a:lnTo>
                    <a:lnTo>
                      <a:pt x="312" y="424"/>
                    </a:lnTo>
                    <a:lnTo>
                      <a:pt x="320" y="440"/>
                    </a:lnTo>
                    <a:lnTo>
                      <a:pt x="320" y="448"/>
                    </a:lnTo>
                    <a:lnTo>
                      <a:pt x="312" y="448"/>
                    </a:lnTo>
                    <a:lnTo>
                      <a:pt x="312" y="456"/>
                    </a:lnTo>
                    <a:lnTo>
                      <a:pt x="320" y="464"/>
                    </a:lnTo>
                    <a:lnTo>
                      <a:pt x="328" y="464"/>
                    </a:lnTo>
                    <a:lnTo>
                      <a:pt x="336" y="480"/>
                    </a:lnTo>
                    <a:lnTo>
                      <a:pt x="336" y="488"/>
                    </a:lnTo>
                    <a:lnTo>
                      <a:pt x="344" y="512"/>
                    </a:lnTo>
                    <a:lnTo>
                      <a:pt x="344" y="520"/>
                    </a:lnTo>
                    <a:lnTo>
                      <a:pt x="352" y="520"/>
                    </a:lnTo>
                    <a:lnTo>
                      <a:pt x="352" y="512"/>
                    </a:lnTo>
                    <a:lnTo>
                      <a:pt x="360" y="504"/>
                    </a:lnTo>
                    <a:lnTo>
                      <a:pt x="368" y="504"/>
                    </a:lnTo>
                    <a:lnTo>
                      <a:pt x="376" y="512"/>
                    </a:lnTo>
                    <a:lnTo>
                      <a:pt x="384" y="512"/>
                    </a:lnTo>
                    <a:lnTo>
                      <a:pt x="392" y="504"/>
                    </a:lnTo>
                    <a:lnTo>
                      <a:pt x="400" y="504"/>
                    </a:lnTo>
                    <a:lnTo>
                      <a:pt x="400" y="512"/>
                    </a:lnTo>
                    <a:lnTo>
                      <a:pt x="408" y="512"/>
                    </a:lnTo>
                    <a:lnTo>
                      <a:pt x="424" y="504"/>
                    </a:lnTo>
                    <a:lnTo>
                      <a:pt x="432" y="512"/>
                    </a:lnTo>
                    <a:lnTo>
                      <a:pt x="440" y="512"/>
                    </a:lnTo>
                    <a:lnTo>
                      <a:pt x="448" y="512"/>
                    </a:lnTo>
                    <a:lnTo>
                      <a:pt x="456" y="496"/>
                    </a:lnTo>
                    <a:lnTo>
                      <a:pt x="464" y="496"/>
                    </a:lnTo>
                    <a:lnTo>
                      <a:pt x="472" y="512"/>
                    </a:lnTo>
                    <a:lnTo>
                      <a:pt x="480" y="528"/>
                    </a:lnTo>
                    <a:lnTo>
                      <a:pt x="440" y="776"/>
                    </a:lnTo>
                    <a:lnTo>
                      <a:pt x="224" y="736"/>
                    </a:lnTo>
                    <a:lnTo>
                      <a:pt x="176" y="728"/>
                    </a:lnTo>
                    <a:lnTo>
                      <a:pt x="72" y="704"/>
                    </a:lnTo>
                    <a:lnTo>
                      <a:pt x="0" y="688"/>
                    </a:lnTo>
                    <a:lnTo>
                      <a:pt x="40" y="536"/>
                    </a:lnTo>
                    <a:lnTo>
                      <a:pt x="40" y="520"/>
                    </a:lnTo>
                    <a:lnTo>
                      <a:pt x="56" y="496"/>
                    </a:lnTo>
                    <a:lnTo>
                      <a:pt x="56" y="488"/>
                    </a:lnTo>
                    <a:lnTo>
                      <a:pt x="56" y="480"/>
                    </a:lnTo>
                    <a:lnTo>
                      <a:pt x="56" y="472"/>
                    </a:lnTo>
                    <a:lnTo>
                      <a:pt x="40" y="464"/>
                    </a:lnTo>
                    <a:lnTo>
                      <a:pt x="40" y="456"/>
                    </a:lnTo>
                    <a:lnTo>
                      <a:pt x="48" y="448"/>
                    </a:lnTo>
                    <a:lnTo>
                      <a:pt x="48" y="432"/>
                    </a:lnTo>
                    <a:lnTo>
                      <a:pt x="72" y="408"/>
                    </a:lnTo>
                    <a:lnTo>
                      <a:pt x="80" y="400"/>
                    </a:lnTo>
                    <a:lnTo>
                      <a:pt x="80" y="392"/>
                    </a:lnTo>
                    <a:lnTo>
                      <a:pt x="120" y="344"/>
                    </a:lnTo>
                    <a:lnTo>
                      <a:pt x="120" y="336"/>
                    </a:lnTo>
                    <a:lnTo>
                      <a:pt x="120" y="328"/>
                    </a:lnTo>
                    <a:lnTo>
                      <a:pt x="112" y="320"/>
                    </a:lnTo>
                    <a:lnTo>
                      <a:pt x="96" y="296"/>
                    </a:lnTo>
                    <a:lnTo>
                      <a:pt x="96" y="288"/>
                    </a:lnTo>
                    <a:lnTo>
                      <a:pt x="104" y="280"/>
                    </a:lnTo>
                    <a:lnTo>
                      <a:pt x="104" y="272"/>
                    </a:lnTo>
                    <a:lnTo>
                      <a:pt x="96" y="256"/>
                    </a:lnTo>
                    <a:lnTo>
                      <a:pt x="104" y="248"/>
                    </a:lnTo>
                    <a:lnTo>
                      <a:pt x="152" y="0"/>
                    </a:lnTo>
                    <a:lnTo>
                      <a:pt x="216" y="16"/>
                    </a:lnTo>
                    <a:lnTo>
                      <a:pt x="200" y="11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1" name="Freeform 11"/>
              <p:cNvSpPr>
                <a:spLocks/>
              </p:cNvSpPr>
              <p:nvPr/>
            </p:nvSpPr>
            <p:spPr bwMode="auto">
              <a:xfrm>
                <a:off x="1875" y="1312"/>
                <a:ext cx="560" cy="464"/>
              </a:xfrm>
              <a:custGeom>
                <a:avLst/>
                <a:gdLst>
                  <a:gd name="T0" fmla="*/ 144 w 560"/>
                  <a:gd name="T1" fmla="*/ 424 h 464"/>
                  <a:gd name="T2" fmla="*/ 32 w 560"/>
                  <a:gd name="T3" fmla="*/ 408 h 464"/>
                  <a:gd name="T4" fmla="*/ 0 w 560"/>
                  <a:gd name="T5" fmla="*/ 400 h 464"/>
                  <a:gd name="T6" fmla="*/ 0 w 560"/>
                  <a:gd name="T7" fmla="*/ 400 h 464"/>
                  <a:gd name="T8" fmla="*/ 16 w 560"/>
                  <a:gd name="T9" fmla="*/ 304 h 464"/>
                  <a:gd name="T10" fmla="*/ 56 w 560"/>
                  <a:gd name="T11" fmla="*/ 56 h 464"/>
                  <a:gd name="T12" fmla="*/ 64 w 560"/>
                  <a:gd name="T13" fmla="*/ 0 h 464"/>
                  <a:gd name="T14" fmla="*/ 64 w 560"/>
                  <a:gd name="T15" fmla="*/ 0 h 464"/>
                  <a:gd name="T16" fmla="*/ 144 w 560"/>
                  <a:gd name="T17" fmla="*/ 16 h 464"/>
                  <a:gd name="T18" fmla="*/ 344 w 560"/>
                  <a:gd name="T19" fmla="*/ 40 h 464"/>
                  <a:gd name="T20" fmla="*/ 560 w 560"/>
                  <a:gd name="T21" fmla="*/ 64 h 464"/>
                  <a:gd name="T22" fmla="*/ 560 w 560"/>
                  <a:gd name="T23" fmla="*/ 64 h 464"/>
                  <a:gd name="T24" fmla="*/ 544 w 560"/>
                  <a:gd name="T25" fmla="*/ 264 h 464"/>
                  <a:gd name="T26" fmla="*/ 520 w 560"/>
                  <a:gd name="T27" fmla="*/ 464 h 464"/>
                  <a:gd name="T28" fmla="*/ 520 w 560"/>
                  <a:gd name="T29" fmla="*/ 464 h 464"/>
                  <a:gd name="T30" fmla="*/ 480 w 560"/>
                  <a:gd name="T31" fmla="*/ 464 h 464"/>
                  <a:gd name="T32" fmla="*/ 344 w 560"/>
                  <a:gd name="T33" fmla="*/ 448 h 464"/>
                  <a:gd name="T34" fmla="*/ 160 w 560"/>
                  <a:gd name="T35" fmla="*/ 424 h 464"/>
                  <a:gd name="T36" fmla="*/ 144 w 560"/>
                  <a:gd name="T37" fmla="*/ 424 h 46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60" h="464">
                    <a:moveTo>
                      <a:pt x="144" y="424"/>
                    </a:moveTo>
                    <a:lnTo>
                      <a:pt x="32" y="408"/>
                    </a:lnTo>
                    <a:lnTo>
                      <a:pt x="0" y="400"/>
                    </a:lnTo>
                    <a:lnTo>
                      <a:pt x="16" y="304"/>
                    </a:lnTo>
                    <a:lnTo>
                      <a:pt x="56" y="56"/>
                    </a:lnTo>
                    <a:lnTo>
                      <a:pt x="64" y="0"/>
                    </a:lnTo>
                    <a:lnTo>
                      <a:pt x="144" y="16"/>
                    </a:lnTo>
                    <a:lnTo>
                      <a:pt x="344" y="40"/>
                    </a:lnTo>
                    <a:lnTo>
                      <a:pt x="560" y="64"/>
                    </a:lnTo>
                    <a:lnTo>
                      <a:pt x="544" y="264"/>
                    </a:lnTo>
                    <a:lnTo>
                      <a:pt x="520" y="464"/>
                    </a:lnTo>
                    <a:lnTo>
                      <a:pt x="480" y="464"/>
                    </a:lnTo>
                    <a:lnTo>
                      <a:pt x="344" y="448"/>
                    </a:lnTo>
                    <a:lnTo>
                      <a:pt x="160" y="424"/>
                    </a:lnTo>
                    <a:lnTo>
                      <a:pt x="144" y="42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2" name="Freeform 12"/>
              <p:cNvSpPr>
                <a:spLocks/>
              </p:cNvSpPr>
              <p:nvPr/>
            </p:nvSpPr>
            <p:spPr bwMode="auto">
              <a:xfrm>
                <a:off x="1891" y="2144"/>
                <a:ext cx="560" cy="584"/>
              </a:xfrm>
              <a:custGeom>
                <a:avLst/>
                <a:gdLst>
                  <a:gd name="T0" fmla="*/ 80 w 560"/>
                  <a:gd name="T1" fmla="*/ 536 h 584"/>
                  <a:gd name="T2" fmla="*/ 80 w 560"/>
                  <a:gd name="T3" fmla="*/ 536 h 584"/>
                  <a:gd name="T4" fmla="*/ 216 w 560"/>
                  <a:gd name="T5" fmla="*/ 552 h 584"/>
                  <a:gd name="T6" fmla="*/ 216 w 560"/>
                  <a:gd name="T7" fmla="*/ 552 h 584"/>
                  <a:gd name="T8" fmla="*/ 216 w 560"/>
                  <a:gd name="T9" fmla="*/ 544 h 584"/>
                  <a:gd name="T10" fmla="*/ 216 w 560"/>
                  <a:gd name="T11" fmla="*/ 544 h 584"/>
                  <a:gd name="T12" fmla="*/ 216 w 560"/>
                  <a:gd name="T13" fmla="*/ 528 h 584"/>
                  <a:gd name="T14" fmla="*/ 216 w 560"/>
                  <a:gd name="T15" fmla="*/ 528 h 584"/>
                  <a:gd name="T16" fmla="*/ 520 w 560"/>
                  <a:gd name="T17" fmla="*/ 560 h 584"/>
                  <a:gd name="T18" fmla="*/ 520 w 560"/>
                  <a:gd name="T19" fmla="*/ 560 h 584"/>
                  <a:gd name="T20" fmla="*/ 552 w 560"/>
                  <a:gd name="T21" fmla="*/ 96 h 584"/>
                  <a:gd name="T22" fmla="*/ 560 w 560"/>
                  <a:gd name="T23" fmla="*/ 48 h 584"/>
                  <a:gd name="T24" fmla="*/ 560 w 560"/>
                  <a:gd name="T25" fmla="*/ 48 h 584"/>
                  <a:gd name="T26" fmla="*/ 512 w 560"/>
                  <a:gd name="T27" fmla="*/ 48 h 584"/>
                  <a:gd name="T28" fmla="*/ 328 w 560"/>
                  <a:gd name="T29" fmla="*/ 32 h 584"/>
                  <a:gd name="T30" fmla="*/ 128 w 560"/>
                  <a:gd name="T31" fmla="*/ 8 h 584"/>
                  <a:gd name="T32" fmla="*/ 80 w 560"/>
                  <a:gd name="T33" fmla="*/ 0 h 584"/>
                  <a:gd name="T34" fmla="*/ 80 w 560"/>
                  <a:gd name="T35" fmla="*/ 0 h 584"/>
                  <a:gd name="T36" fmla="*/ 0 w 560"/>
                  <a:gd name="T37" fmla="*/ 568 h 584"/>
                  <a:gd name="T38" fmla="*/ 0 w 560"/>
                  <a:gd name="T39" fmla="*/ 568 h 584"/>
                  <a:gd name="T40" fmla="*/ 72 w 560"/>
                  <a:gd name="T41" fmla="*/ 584 h 584"/>
                  <a:gd name="T42" fmla="*/ 72 w 560"/>
                  <a:gd name="T43" fmla="*/ 584 h 584"/>
                  <a:gd name="T44" fmla="*/ 80 w 560"/>
                  <a:gd name="T45" fmla="*/ 536 h 58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560" h="584">
                    <a:moveTo>
                      <a:pt x="80" y="536"/>
                    </a:moveTo>
                    <a:lnTo>
                      <a:pt x="80" y="536"/>
                    </a:lnTo>
                    <a:lnTo>
                      <a:pt x="216" y="552"/>
                    </a:lnTo>
                    <a:lnTo>
                      <a:pt x="216" y="544"/>
                    </a:lnTo>
                    <a:lnTo>
                      <a:pt x="216" y="528"/>
                    </a:lnTo>
                    <a:lnTo>
                      <a:pt x="520" y="560"/>
                    </a:lnTo>
                    <a:lnTo>
                      <a:pt x="552" y="96"/>
                    </a:lnTo>
                    <a:lnTo>
                      <a:pt x="560" y="48"/>
                    </a:lnTo>
                    <a:lnTo>
                      <a:pt x="512" y="48"/>
                    </a:lnTo>
                    <a:lnTo>
                      <a:pt x="328" y="32"/>
                    </a:lnTo>
                    <a:lnTo>
                      <a:pt x="128" y="8"/>
                    </a:lnTo>
                    <a:lnTo>
                      <a:pt x="80" y="0"/>
                    </a:lnTo>
                    <a:lnTo>
                      <a:pt x="0" y="568"/>
                    </a:lnTo>
                    <a:lnTo>
                      <a:pt x="72" y="584"/>
                    </a:lnTo>
                    <a:lnTo>
                      <a:pt x="80" y="53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3" name="Freeform 13"/>
              <p:cNvSpPr>
                <a:spLocks/>
              </p:cNvSpPr>
              <p:nvPr/>
            </p:nvSpPr>
            <p:spPr bwMode="auto">
              <a:xfrm>
                <a:off x="1651" y="856"/>
                <a:ext cx="816" cy="520"/>
              </a:xfrm>
              <a:custGeom>
                <a:avLst/>
                <a:gdLst>
                  <a:gd name="T0" fmla="*/ 568 w 816"/>
                  <a:gd name="T1" fmla="*/ 496 h 520"/>
                  <a:gd name="T2" fmla="*/ 784 w 816"/>
                  <a:gd name="T3" fmla="*/ 520 h 520"/>
                  <a:gd name="T4" fmla="*/ 816 w 816"/>
                  <a:gd name="T5" fmla="*/ 112 h 520"/>
                  <a:gd name="T6" fmla="*/ 328 w 816"/>
                  <a:gd name="T7" fmla="*/ 56 h 520"/>
                  <a:gd name="T8" fmla="*/ 16 w 816"/>
                  <a:gd name="T9" fmla="*/ 0 h 520"/>
                  <a:gd name="T10" fmla="*/ 0 w 816"/>
                  <a:gd name="T11" fmla="*/ 96 h 520"/>
                  <a:gd name="T12" fmla="*/ 8 w 816"/>
                  <a:gd name="T13" fmla="*/ 112 h 520"/>
                  <a:gd name="T14" fmla="*/ 16 w 816"/>
                  <a:gd name="T15" fmla="*/ 144 h 520"/>
                  <a:gd name="T16" fmla="*/ 8 w 816"/>
                  <a:gd name="T17" fmla="*/ 144 h 520"/>
                  <a:gd name="T18" fmla="*/ 16 w 816"/>
                  <a:gd name="T19" fmla="*/ 152 h 520"/>
                  <a:gd name="T20" fmla="*/ 8 w 816"/>
                  <a:gd name="T21" fmla="*/ 152 h 520"/>
                  <a:gd name="T22" fmla="*/ 8 w 816"/>
                  <a:gd name="T23" fmla="*/ 160 h 520"/>
                  <a:gd name="T24" fmla="*/ 24 w 816"/>
                  <a:gd name="T25" fmla="*/ 168 h 520"/>
                  <a:gd name="T26" fmla="*/ 24 w 816"/>
                  <a:gd name="T27" fmla="*/ 176 h 520"/>
                  <a:gd name="T28" fmla="*/ 40 w 816"/>
                  <a:gd name="T29" fmla="*/ 176 h 520"/>
                  <a:gd name="T30" fmla="*/ 48 w 816"/>
                  <a:gd name="T31" fmla="*/ 232 h 520"/>
                  <a:gd name="T32" fmla="*/ 56 w 816"/>
                  <a:gd name="T33" fmla="*/ 232 h 520"/>
                  <a:gd name="T34" fmla="*/ 56 w 816"/>
                  <a:gd name="T35" fmla="*/ 240 h 520"/>
                  <a:gd name="T36" fmla="*/ 64 w 816"/>
                  <a:gd name="T37" fmla="*/ 240 h 520"/>
                  <a:gd name="T38" fmla="*/ 72 w 816"/>
                  <a:gd name="T39" fmla="*/ 248 h 520"/>
                  <a:gd name="T40" fmla="*/ 72 w 816"/>
                  <a:gd name="T41" fmla="*/ 248 h 520"/>
                  <a:gd name="T42" fmla="*/ 88 w 816"/>
                  <a:gd name="T43" fmla="*/ 256 h 520"/>
                  <a:gd name="T44" fmla="*/ 80 w 816"/>
                  <a:gd name="T45" fmla="*/ 272 h 520"/>
                  <a:gd name="T46" fmla="*/ 80 w 816"/>
                  <a:gd name="T47" fmla="*/ 280 h 520"/>
                  <a:gd name="T48" fmla="*/ 72 w 816"/>
                  <a:gd name="T49" fmla="*/ 288 h 520"/>
                  <a:gd name="T50" fmla="*/ 72 w 816"/>
                  <a:gd name="T51" fmla="*/ 296 h 520"/>
                  <a:gd name="T52" fmla="*/ 72 w 816"/>
                  <a:gd name="T53" fmla="*/ 304 h 520"/>
                  <a:gd name="T54" fmla="*/ 72 w 816"/>
                  <a:gd name="T55" fmla="*/ 320 h 520"/>
                  <a:gd name="T56" fmla="*/ 64 w 816"/>
                  <a:gd name="T57" fmla="*/ 328 h 520"/>
                  <a:gd name="T58" fmla="*/ 56 w 816"/>
                  <a:gd name="T59" fmla="*/ 328 h 520"/>
                  <a:gd name="T60" fmla="*/ 56 w 816"/>
                  <a:gd name="T61" fmla="*/ 352 h 520"/>
                  <a:gd name="T62" fmla="*/ 56 w 816"/>
                  <a:gd name="T63" fmla="*/ 352 h 520"/>
                  <a:gd name="T64" fmla="*/ 56 w 816"/>
                  <a:gd name="T65" fmla="*/ 360 h 520"/>
                  <a:gd name="T66" fmla="*/ 64 w 816"/>
                  <a:gd name="T67" fmla="*/ 360 h 520"/>
                  <a:gd name="T68" fmla="*/ 64 w 816"/>
                  <a:gd name="T69" fmla="*/ 368 h 520"/>
                  <a:gd name="T70" fmla="*/ 80 w 816"/>
                  <a:gd name="T71" fmla="*/ 368 h 520"/>
                  <a:gd name="T72" fmla="*/ 96 w 816"/>
                  <a:gd name="T73" fmla="*/ 352 h 520"/>
                  <a:gd name="T74" fmla="*/ 104 w 816"/>
                  <a:gd name="T75" fmla="*/ 352 h 520"/>
                  <a:gd name="T76" fmla="*/ 104 w 816"/>
                  <a:gd name="T77" fmla="*/ 368 h 520"/>
                  <a:gd name="T78" fmla="*/ 104 w 816"/>
                  <a:gd name="T79" fmla="*/ 392 h 520"/>
                  <a:gd name="T80" fmla="*/ 120 w 816"/>
                  <a:gd name="T81" fmla="*/ 424 h 520"/>
                  <a:gd name="T82" fmla="*/ 112 w 816"/>
                  <a:gd name="T83" fmla="*/ 432 h 520"/>
                  <a:gd name="T84" fmla="*/ 120 w 816"/>
                  <a:gd name="T85" fmla="*/ 448 h 520"/>
                  <a:gd name="T86" fmla="*/ 136 w 816"/>
                  <a:gd name="T87" fmla="*/ 464 h 520"/>
                  <a:gd name="T88" fmla="*/ 136 w 816"/>
                  <a:gd name="T89" fmla="*/ 472 h 520"/>
                  <a:gd name="T90" fmla="*/ 144 w 816"/>
                  <a:gd name="T91" fmla="*/ 504 h 520"/>
                  <a:gd name="T92" fmla="*/ 152 w 816"/>
                  <a:gd name="T93" fmla="*/ 496 h 520"/>
                  <a:gd name="T94" fmla="*/ 168 w 816"/>
                  <a:gd name="T95" fmla="*/ 488 h 520"/>
                  <a:gd name="T96" fmla="*/ 176 w 816"/>
                  <a:gd name="T97" fmla="*/ 496 h 520"/>
                  <a:gd name="T98" fmla="*/ 192 w 816"/>
                  <a:gd name="T99" fmla="*/ 488 h 520"/>
                  <a:gd name="T100" fmla="*/ 200 w 816"/>
                  <a:gd name="T101" fmla="*/ 488 h 520"/>
                  <a:gd name="T102" fmla="*/ 200 w 816"/>
                  <a:gd name="T103" fmla="*/ 496 h 520"/>
                  <a:gd name="T104" fmla="*/ 224 w 816"/>
                  <a:gd name="T105" fmla="*/ 488 h 520"/>
                  <a:gd name="T106" fmla="*/ 232 w 816"/>
                  <a:gd name="T107" fmla="*/ 496 h 520"/>
                  <a:gd name="T108" fmla="*/ 240 w 816"/>
                  <a:gd name="T109" fmla="*/ 496 h 520"/>
                  <a:gd name="T110" fmla="*/ 248 w 816"/>
                  <a:gd name="T111" fmla="*/ 496 h 520"/>
                  <a:gd name="T112" fmla="*/ 256 w 816"/>
                  <a:gd name="T113" fmla="*/ 480 h 520"/>
                  <a:gd name="T114" fmla="*/ 264 w 816"/>
                  <a:gd name="T115" fmla="*/ 480 h 520"/>
                  <a:gd name="T116" fmla="*/ 280 w 816"/>
                  <a:gd name="T117" fmla="*/ 512 h 520"/>
                  <a:gd name="T118" fmla="*/ 288 w 816"/>
                  <a:gd name="T119" fmla="*/ 456 h 520"/>
                  <a:gd name="T120" fmla="*/ 368 w 816"/>
                  <a:gd name="T121" fmla="*/ 472 h 52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816" h="520">
                    <a:moveTo>
                      <a:pt x="368" y="472"/>
                    </a:moveTo>
                    <a:lnTo>
                      <a:pt x="568" y="496"/>
                    </a:lnTo>
                    <a:lnTo>
                      <a:pt x="784" y="520"/>
                    </a:lnTo>
                    <a:lnTo>
                      <a:pt x="816" y="112"/>
                    </a:lnTo>
                    <a:lnTo>
                      <a:pt x="696" y="112"/>
                    </a:lnTo>
                    <a:lnTo>
                      <a:pt x="328" y="56"/>
                    </a:lnTo>
                    <a:lnTo>
                      <a:pt x="88" y="16"/>
                    </a:lnTo>
                    <a:lnTo>
                      <a:pt x="16" y="0"/>
                    </a:lnTo>
                    <a:lnTo>
                      <a:pt x="0" y="96"/>
                    </a:lnTo>
                    <a:lnTo>
                      <a:pt x="8" y="112"/>
                    </a:lnTo>
                    <a:lnTo>
                      <a:pt x="16" y="136"/>
                    </a:lnTo>
                    <a:lnTo>
                      <a:pt x="16" y="144"/>
                    </a:lnTo>
                    <a:lnTo>
                      <a:pt x="8" y="144"/>
                    </a:lnTo>
                    <a:lnTo>
                      <a:pt x="16" y="152"/>
                    </a:lnTo>
                    <a:lnTo>
                      <a:pt x="8" y="152"/>
                    </a:lnTo>
                    <a:lnTo>
                      <a:pt x="8" y="160"/>
                    </a:lnTo>
                    <a:lnTo>
                      <a:pt x="24" y="168"/>
                    </a:lnTo>
                    <a:lnTo>
                      <a:pt x="24" y="176"/>
                    </a:lnTo>
                    <a:lnTo>
                      <a:pt x="40" y="176"/>
                    </a:lnTo>
                    <a:lnTo>
                      <a:pt x="48" y="216"/>
                    </a:lnTo>
                    <a:lnTo>
                      <a:pt x="48" y="232"/>
                    </a:lnTo>
                    <a:lnTo>
                      <a:pt x="56" y="232"/>
                    </a:lnTo>
                    <a:lnTo>
                      <a:pt x="56" y="240"/>
                    </a:lnTo>
                    <a:lnTo>
                      <a:pt x="64" y="240"/>
                    </a:lnTo>
                    <a:lnTo>
                      <a:pt x="72" y="248"/>
                    </a:lnTo>
                    <a:lnTo>
                      <a:pt x="88" y="248"/>
                    </a:lnTo>
                    <a:lnTo>
                      <a:pt x="88" y="256"/>
                    </a:lnTo>
                    <a:lnTo>
                      <a:pt x="80" y="272"/>
                    </a:lnTo>
                    <a:lnTo>
                      <a:pt x="80" y="280"/>
                    </a:lnTo>
                    <a:lnTo>
                      <a:pt x="72" y="288"/>
                    </a:lnTo>
                    <a:lnTo>
                      <a:pt x="72" y="296"/>
                    </a:lnTo>
                    <a:lnTo>
                      <a:pt x="72" y="304"/>
                    </a:lnTo>
                    <a:lnTo>
                      <a:pt x="64" y="312"/>
                    </a:lnTo>
                    <a:lnTo>
                      <a:pt x="72" y="320"/>
                    </a:lnTo>
                    <a:lnTo>
                      <a:pt x="64" y="328"/>
                    </a:lnTo>
                    <a:lnTo>
                      <a:pt x="56" y="328"/>
                    </a:lnTo>
                    <a:lnTo>
                      <a:pt x="56" y="344"/>
                    </a:lnTo>
                    <a:lnTo>
                      <a:pt x="56" y="352"/>
                    </a:lnTo>
                    <a:lnTo>
                      <a:pt x="56" y="360"/>
                    </a:lnTo>
                    <a:lnTo>
                      <a:pt x="64" y="360"/>
                    </a:lnTo>
                    <a:lnTo>
                      <a:pt x="64" y="368"/>
                    </a:lnTo>
                    <a:lnTo>
                      <a:pt x="80" y="368"/>
                    </a:lnTo>
                    <a:lnTo>
                      <a:pt x="96" y="352"/>
                    </a:lnTo>
                    <a:lnTo>
                      <a:pt x="104" y="352"/>
                    </a:lnTo>
                    <a:lnTo>
                      <a:pt x="104" y="368"/>
                    </a:lnTo>
                    <a:lnTo>
                      <a:pt x="104" y="376"/>
                    </a:lnTo>
                    <a:lnTo>
                      <a:pt x="104" y="392"/>
                    </a:lnTo>
                    <a:lnTo>
                      <a:pt x="112" y="408"/>
                    </a:lnTo>
                    <a:lnTo>
                      <a:pt x="120" y="424"/>
                    </a:lnTo>
                    <a:lnTo>
                      <a:pt x="120" y="432"/>
                    </a:lnTo>
                    <a:lnTo>
                      <a:pt x="112" y="432"/>
                    </a:lnTo>
                    <a:lnTo>
                      <a:pt x="112" y="440"/>
                    </a:lnTo>
                    <a:lnTo>
                      <a:pt x="120" y="448"/>
                    </a:lnTo>
                    <a:lnTo>
                      <a:pt x="128" y="448"/>
                    </a:lnTo>
                    <a:lnTo>
                      <a:pt x="136" y="464"/>
                    </a:lnTo>
                    <a:lnTo>
                      <a:pt x="136" y="472"/>
                    </a:lnTo>
                    <a:lnTo>
                      <a:pt x="144" y="496"/>
                    </a:lnTo>
                    <a:lnTo>
                      <a:pt x="144" y="504"/>
                    </a:lnTo>
                    <a:lnTo>
                      <a:pt x="152" y="504"/>
                    </a:lnTo>
                    <a:lnTo>
                      <a:pt x="152" y="496"/>
                    </a:lnTo>
                    <a:lnTo>
                      <a:pt x="160" y="488"/>
                    </a:lnTo>
                    <a:lnTo>
                      <a:pt x="168" y="488"/>
                    </a:lnTo>
                    <a:lnTo>
                      <a:pt x="176" y="496"/>
                    </a:lnTo>
                    <a:lnTo>
                      <a:pt x="184" y="496"/>
                    </a:lnTo>
                    <a:lnTo>
                      <a:pt x="192" y="488"/>
                    </a:lnTo>
                    <a:lnTo>
                      <a:pt x="200" y="488"/>
                    </a:lnTo>
                    <a:lnTo>
                      <a:pt x="200" y="496"/>
                    </a:lnTo>
                    <a:lnTo>
                      <a:pt x="208" y="496"/>
                    </a:lnTo>
                    <a:lnTo>
                      <a:pt x="224" y="488"/>
                    </a:lnTo>
                    <a:lnTo>
                      <a:pt x="232" y="496"/>
                    </a:lnTo>
                    <a:lnTo>
                      <a:pt x="240" y="496"/>
                    </a:lnTo>
                    <a:lnTo>
                      <a:pt x="248" y="496"/>
                    </a:lnTo>
                    <a:lnTo>
                      <a:pt x="256" y="480"/>
                    </a:lnTo>
                    <a:lnTo>
                      <a:pt x="264" y="480"/>
                    </a:lnTo>
                    <a:lnTo>
                      <a:pt x="272" y="496"/>
                    </a:lnTo>
                    <a:lnTo>
                      <a:pt x="280" y="512"/>
                    </a:lnTo>
                    <a:lnTo>
                      <a:pt x="288" y="456"/>
                    </a:lnTo>
                    <a:lnTo>
                      <a:pt x="368" y="47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4" name="Freeform 14"/>
              <p:cNvSpPr>
                <a:spLocks/>
              </p:cNvSpPr>
              <p:nvPr/>
            </p:nvSpPr>
            <p:spPr bwMode="auto">
              <a:xfrm>
                <a:off x="1971" y="1736"/>
                <a:ext cx="584" cy="464"/>
              </a:xfrm>
              <a:custGeom>
                <a:avLst/>
                <a:gdLst>
                  <a:gd name="T0" fmla="*/ 432 w 584"/>
                  <a:gd name="T1" fmla="*/ 456 h 464"/>
                  <a:gd name="T2" fmla="*/ 248 w 584"/>
                  <a:gd name="T3" fmla="*/ 440 h 464"/>
                  <a:gd name="T4" fmla="*/ 48 w 584"/>
                  <a:gd name="T5" fmla="*/ 416 h 464"/>
                  <a:gd name="T6" fmla="*/ 0 w 584"/>
                  <a:gd name="T7" fmla="*/ 408 h 464"/>
                  <a:gd name="T8" fmla="*/ 0 w 584"/>
                  <a:gd name="T9" fmla="*/ 408 h 464"/>
                  <a:gd name="T10" fmla="*/ 56 w 584"/>
                  <a:gd name="T11" fmla="*/ 0 h 464"/>
                  <a:gd name="T12" fmla="*/ 56 w 584"/>
                  <a:gd name="T13" fmla="*/ 0 h 464"/>
                  <a:gd name="T14" fmla="*/ 248 w 584"/>
                  <a:gd name="T15" fmla="*/ 24 h 464"/>
                  <a:gd name="T16" fmla="*/ 384 w 584"/>
                  <a:gd name="T17" fmla="*/ 40 h 464"/>
                  <a:gd name="T18" fmla="*/ 424 w 584"/>
                  <a:gd name="T19" fmla="*/ 40 h 464"/>
                  <a:gd name="T20" fmla="*/ 424 w 584"/>
                  <a:gd name="T21" fmla="*/ 40 h 464"/>
                  <a:gd name="T22" fmla="*/ 584 w 584"/>
                  <a:gd name="T23" fmla="*/ 56 h 464"/>
                  <a:gd name="T24" fmla="*/ 584 w 584"/>
                  <a:gd name="T25" fmla="*/ 56 h 464"/>
                  <a:gd name="T26" fmla="*/ 576 w 584"/>
                  <a:gd name="T27" fmla="*/ 152 h 464"/>
                  <a:gd name="T28" fmla="*/ 552 w 584"/>
                  <a:gd name="T29" fmla="*/ 464 h 464"/>
                  <a:gd name="T30" fmla="*/ 552 w 584"/>
                  <a:gd name="T31" fmla="*/ 464 h 464"/>
                  <a:gd name="T32" fmla="*/ 480 w 584"/>
                  <a:gd name="T33" fmla="*/ 456 h 464"/>
                  <a:gd name="T34" fmla="*/ 432 w 584"/>
                  <a:gd name="T35" fmla="*/ 456 h 46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584" h="464">
                    <a:moveTo>
                      <a:pt x="432" y="456"/>
                    </a:moveTo>
                    <a:lnTo>
                      <a:pt x="248" y="440"/>
                    </a:lnTo>
                    <a:lnTo>
                      <a:pt x="48" y="416"/>
                    </a:lnTo>
                    <a:lnTo>
                      <a:pt x="0" y="408"/>
                    </a:lnTo>
                    <a:lnTo>
                      <a:pt x="56" y="0"/>
                    </a:lnTo>
                    <a:lnTo>
                      <a:pt x="248" y="24"/>
                    </a:lnTo>
                    <a:lnTo>
                      <a:pt x="384" y="40"/>
                    </a:lnTo>
                    <a:lnTo>
                      <a:pt x="424" y="40"/>
                    </a:lnTo>
                    <a:lnTo>
                      <a:pt x="584" y="56"/>
                    </a:lnTo>
                    <a:lnTo>
                      <a:pt x="576" y="152"/>
                    </a:lnTo>
                    <a:lnTo>
                      <a:pt x="552" y="464"/>
                    </a:lnTo>
                    <a:lnTo>
                      <a:pt x="480" y="456"/>
                    </a:lnTo>
                    <a:lnTo>
                      <a:pt x="432" y="45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5" name="Freeform 15"/>
              <p:cNvSpPr>
                <a:spLocks/>
              </p:cNvSpPr>
              <p:nvPr/>
            </p:nvSpPr>
            <p:spPr bwMode="auto">
              <a:xfrm>
                <a:off x="2443" y="968"/>
                <a:ext cx="529" cy="336"/>
              </a:xfrm>
              <a:custGeom>
                <a:avLst/>
                <a:gdLst>
                  <a:gd name="T0" fmla="*/ 0 w 529"/>
                  <a:gd name="T1" fmla="*/ 312 h 336"/>
                  <a:gd name="T2" fmla="*/ 0 w 529"/>
                  <a:gd name="T3" fmla="*/ 304 h 336"/>
                  <a:gd name="T4" fmla="*/ 0 w 529"/>
                  <a:gd name="T5" fmla="*/ 288 h 336"/>
                  <a:gd name="T6" fmla="*/ 16 w 529"/>
                  <a:gd name="T7" fmla="*/ 96 h 336"/>
                  <a:gd name="T8" fmla="*/ 24 w 529"/>
                  <a:gd name="T9" fmla="*/ 0 h 336"/>
                  <a:gd name="T10" fmla="*/ 24 w 529"/>
                  <a:gd name="T11" fmla="*/ 8 h 336"/>
                  <a:gd name="T12" fmla="*/ 32 w 529"/>
                  <a:gd name="T13" fmla="*/ 8 h 336"/>
                  <a:gd name="T14" fmla="*/ 280 w 529"/>
                  <a:gd name="T15" fmla="*/ 16 h 336"/>
                  <a:gd name="T16" fmla="*/ 441 w 529"/>
                  <a:gd name="T17" fmla="*/ 24 h 336"/>
                  <a:gd name="T18" fmla="*/ 473 w 529"/>
                  <a:gd name="T19" fmla="*/ 24 h 336"/>
                  <a:gd name="T20" fmla="*/ 481 w 529"/>
                  <a:gd name="T21" fmla="*/ 24 h 336"/>
                  <a:gd name="T22" fmla="*/ 481 w 529"/>
                  <a:gd name="T23" fmla="*/ 24 h 336"/>
                  <a:gd name="T24" fmla="*/ 489 w 529"/>
                  <a:gd name="T25" fmla="*/ 56 h 336"/>
                  <a:gd name="T26" fmla="*/ 489 w 529"/>
                  <a:gd name="T27" fmla="*/ 56 h 336"/>
                  <a:gd name="T28" fmla="*/ 489 w 529"/>
                  <a:gd name="T29" fmla="*/ 72 h 336"/>
                  <a:gd name="T30" fmla="*/ 489 w 529"/>
                  <a:gd name="T31" fmla="*/ 112 h 336"/>
                  <a:gd name="T32" fmla="*/ 489 w 529"/>
                  <a:gd name="T33" fmla="*/ 136 h 336"/>
                  <a:gd name="T34" fmla="*/ 497 w 529"/>
                  <a:gd name="T35" fmla="*/ 144 h 336"/>
                  <a:gd name="T36" fmla="*/ 497 w 529"/>
                  <a:gd name="T37" fmla="*/ 144 h 336"/>
                  <a:gd name="T38" fmla="*/ 505 w 529"/>
                  <a:gd name="T39" fmla="*/ 152 h 336"/>
                  <a:gd name="T40" fmla="*/ 505 w 529"/>
                  <a:gd name="T41" fmla="*/ 184 h 336"/>
                  <a:gd name="T42" fmla="*/ 505 w 529"/>
                  <a:gd name="T43" fmla="*/ 200 h 336"/>
                  <a:gd name="T44" fmla="*/ 505 w 529"/>
                  <a:gd name="T45" fmla="*/ 216 h 336"/>
                  <a:gd name="T46" fmla="*/ 505 w 529"/>
                  <a:gd name="T47" fmla="*/ 224 h 336"/>
                  <a:gd name="T48" fmla="*/ 505 w 529"/>
                  <a:gd name="T49" fmla="*/ 224 h 336"/>
                  <a:gd name="T50" fmla="*/ 513 w 529"/>
                  <a:gd name="T51" fmla="*/ 240 h 336"/>
                  <a:gd name="T52" fmla="*/ 513 w 529"/>
                  <a:gd name="T53" fmla="*/ 240 h 336"/>
                  <a:gd name="T54" fmla="*/ 513 w 529"/>
                  <a:gd name="T55" fmla="*/ 256 h 336"/>
                  <a:gd name="T56" fmla="*/ 513 w 529"/>
                  <a:gd name="T57" fmla="*/ 280 h 336"/>
                  <a:gd name="T58" fmla="*/ 513 w 529"/>
                  <a:gd name="T59" fmla="*/ 280 h 336"/>
                  <a:gd name="T60" fmla="*/ 521 w 529"/>
                  <a:gd name="T61" fmla="*/ 288 h 336"/>
                  <a:gd name="T62" fmla="*/ 529 w 529"/>
                  <a:gd name="T63" fmla="*/ 304 h 336"/>
                  <a:gd name="T64" fmla="*/ 529 w 529"/>
                  <a:gd name="T65" fmla="*/ 304 h 336"/>
                  <a:gd name="T66" fmla="*/ 529 w 529"/>
                  <a:gd name="T67" fmla="*/ 328 h 336"/>
                  <a:gd name="T68" fmla="*/ 529 w 529"/>
                  <a:gd name="T69" fmla="*/ 336 h 336"/>
                  <a:gd name="T70" fmla="*/ 505 w 529"/>
                  <a:gd name="T71" fmla="*/ 336 h 336"/>
                  <a:gd name="T72" fmla="*/ 296 w 529"/>
                  <a:gd name="T73" fmla="*/ 328 h 336"/>
                  <a:gd name="T74" fmla="*/ 16 w 529"/>
                  <a:gd name="T75" fmla="*/ 312 h 336"/>
                  <a:gd name="T76" fmla="*/ 0 w 529"/>
                  <a:gd name="T77" fmla="*/ 312 h 3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29" h="336">
                    <a:moveTo>
                      <a:pt x="0" y="312"/>
                    </a:moveTo>
                    <a:lnTo>
                      <a:pt x="0" y="304"/>
                    </a:lnTo>
                    <a:lnTo>
                      <a:pt x="0" y="288"/>
                    </a:lnTo>
                    <a:lnTo>
                      <a:pt x="16" y="96"/>
                    </a:lnTo>
                    <a:lnTo>
                      <a:pt x="24" y="0"/>
                    </a:lnTo>
                    <a:lnTo>
                      <a:pt x="24" y="8"/>
                    </a:lnTo>
                    <a:lnTo>
                      <a:pt x="32" y="8"/>
                    </a:lnTo>
                    <a:lnTo>
                      <a:pt x="280" y="16"/>
                    </a:lnTo>
                    <a:lnTo>
                      <a:pt x="441" y="24"/>
                    </a:lnTo>
                    <a:lnTo>
                      <a:pt x="473" y="24"/>
                    </a:lnTo>
                    <a:lnTo>
                      <a:pt x="481" y="24"/>
                    </a:lnTo>
                    <a:lnTo>
                      <a:pt x="489" y="56"/>
                    </a:lnTo>
                    <a:lnTo>
                      <a:pt x="489" y="72"/>
                    </a:lnTo>
                    <a:lnTo>
                      <a:pt x="489" y="112"/>
                    </a:lnTo>
                    <a:lnTo>
                      <a:pt x="489" y="136"/>
                    </a:lnTo>
                    <a:lnTo>
                      <a:pt x="497" y="144"/>
                    </a:lnTo>
                    <a:lnTo>
                      <a:pt x="505" y="152"/>
                    </a:lnTo>
                    <a:lnTo>
                      <a:pt x="505" y="184"/>
                    </a:lnTo>
                    <a:lnTo>
                      <a:pt x="505" y="200"/>
                    </a:lnTo>
                    <a:lnTo>
                      <a:pt x="505" y="216"/>
                    </a:lnTo>
                    <a:lnTo>
                      <a:pt x="505" y="224"/>
                    </a:lnTo>
                    <a:lnTo>
                      <a:pt x="513" y="240"/>
                    </a:lnTo>
                    <a:lnTo>
                      <a:pt x="513" y="256"/>
                    </a:lnTo>
                    <a:lnTo>
                      <a:pt x="513" y="280"/>
                    </a:lnTo>
                    <a:lnTo>
                      <a:pt x="521" y="288"/>
                    </a:lnTo>
                    <a:lnTo>
                      <a:pt x="529" y="304"/>
                    </a:lnTo>
                    <a:lnTo>
                      <a:pt x="529" y="328"/>
                    </a:lnTo>
                    <a:lnTo>
                      <a:pt x="529" y="336"/>
                    </a:lnTo>
                    <a:lnTo>
                      <a:pt x="505" y="336"/>
                    </a:lnTo>
                    <a:lnTo>
                      <a:pt x="296" y="328"/>
                    </a:lnTo>
                    <a:lnTo>
                      <a:pt x="16" y="312"/>
                    </a:lnTo>
                    <a:lnTo>
                      <a:pt x="0" y="31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6" name="Freeform 16"/>
              <p:cNvSpPr>
                <a:spLocks/>
              </p:cNvSpPr>
              <p:nvPr/>
            </p:nvSpPr>
            <p:spPr bwMode="auto">
              <a:xfrm>
                <a:off x="2419" y="1280"/>
                <a:ext cx="561" cy="384"/>
              </a:xfrm>
              <a:custGeom>
                <a:avLst/>
                <a:gdLst>
                  <a:gd name="T0" fmla="*/ 432 w 561"/>
                  <a:gd name="T1" fmla="*/ 336 h 384"/>
                  <a:gd name="T2" fmla="*/ 440 w 561"/>
                  <a:gd name="T3" fmla="*/ 344 h 384"/>
                  <a:gd name="T4" fmla="*/ 456 w 561"/>
                  <a:gd name="T5" fmla="*/ 328 h 384"/>
                  <a:gd name="T6" fmla="*/ 497 w 561"/>
                  <a:gd name="T7" fmla="*/ 328 h 384"/>
                  <a:gd name="T8" fmla="*/ 505 w 561"/>
                  <a:gd name="T9" fmla="*/ 336 h 384"/>
                  <a:gd name="T10" fmla="*/ 513 w 561"/>
                  <a:gd name="T11" fmla="*/ 344 h 384"/>
                  <a:gd name="T12" fmla="*/ 529 w 561"/>
                  <a:gd name="T13" fmla="*/ 344 h 384"/>
                  <a:gd name="T14" fmla="*/ 553 w 561"/>
                  <a:gd name="T15" fmla="*/ 376 h 384"/>
                  <a:gd name="T16" fmla="*/ 561 w 561"/>
                  <a:gd name="T17" fmla="*/ 384 h 384"/>
                  <a:gd name="T18" fmla="*/ 561 w 561"/>
                  <a:gd name="T19" fmla="*/ 376 h 384"/>
                  <a:gd name="T20" fmla="*/ 553 w 561"/>
                  <a:gd name="T21" fmla="*/ 360 h 384"/>
                  <a:gd name="T22" fmla="*/ 545 w 561"/>
                  <a:gd name="T23" fmla="*/ 344 h 384"/>
                  <a:gd name="T24" fmla="*/ 561 w 561"/>
                  <a:gd name="T25" fmla="*/ 296 h 384"/>
                  <a:gd name="T26" fmla="*/ 545 w 561"/>
                  <a:gd name="T27" fmla="*/ 296 h 384"/>
                  <a:gd name="T28" fmla="*/ 545 w 561"/>
                  <a:gd name="T29" fmla="*/ 288 h 384"/>
                  <a:gd name="T30" fmla="*/ 553 w 561"/>
                  <a:gd name="T31" fmla="*/ 288 h 384"/>
                  <a:gd name="T32" fmla="*/ 545 w 561"/>
                  <a:gd name="T33" fmla="*/ 272 h 384"/>
                  <a:gd name="T34" fmla="*/ 545 w 561"/>
                  <a:gd name="T35" fmla="*/ 264 h 384"/>
                  <a:gd name="T36" fmla="*/ 561 w 561"/>
                  <a:gd name="T37" fmla="*/ 264 h 384"/>
                  <a:gd name="T38" fmla="*/ 561 w 561"/>
                  <a:gd name="T39" fmla="*/ 80 h 384"/>
                  <a:gd name="T40" fmla="*/ 537 w 561"/>
                  <a:gd name="T41" fmla="*/ 64 h 384"/>
                  <a:gd name="T42" fmla="*/ 529 w 561"/>
                  <a:gd name="T43" fmla="*/ 48 h 384"/>
                  <a:gd name="T44" fmla="*/ 537 w 561"/>
                  <a:gd name="T45" fmla="*/ 40 h 384"/>
                  <a:gd name="T46" fmla="*/ 553 w 561"/>
                  <a:gd name="T47" fmla="*/ 24 h 384"/>
                  <a:gd name="T48" fmla="*/ 553 w 561"/>
                  <a:gd name="T49" fmla="*/ 16 h 384"/>
                  <a:gd name="T50" fmla="*/ 529 w 561"/>
                  <a:gd name="T51" fmla="*/ 24 h 384"/>
                  <a:gd name="T52" fmla="*/ 40 w 561"/>
                  <a:gd name="T53" fmla="*/ 0 h 384"/>
                  <a:gd name="T54" fmla="*/ 24 w 561"/>
                  <a:gd name="T55" fmla="*/ 0 h 384"/>
                  <a:gd name="T56" fmla="*/ 16 w 561"/>
                  <a:gd name="T57" fmla="*/ 96 h 384"/>
                  <a:gd name="T58" fmla="*/ 0 w 561"/>
                  <a:gd name="T59" fmla="*/ 296 h 384"/>
                  <a:gd name="T60" fmla="*/ 208 w 561"/>
                  <a:gd name="T61" fmla="*/ 304 h 384"/>
                  <a:gd name="T62" fmla="*/ 400 w 561"/>
                  <a:gd name="T63" fmla="*/ 312 h 3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61" h="384">
                    <a:moveTo>
                      <a:pt x="400" y="312"/>
                    </a:moveTo>
                    <a:lnTo>
                      <a:pt x="432" y="336"/>
                    </a:lnTo>
                    <a:lnTo>
                      <a:pt x="440" y="344"/>
                    </a:lnTo>
                    <a:lnTo>
                      <a:pt x="448" y="336"/>
                    </a:lnTo>
                    <a:lnTo>
                      <a:pt x="456" y="328"/>
                    </a:lnTo>
                    <a:lnTo>
                      <a:pt x="497" y="328"/>
                    </a:lnTo>
                    <a:lnTo>
                      <a:pt x="505" y="336"/>
                    </a:lnTo>
                    <a:lnTo>
                      <a:pt x="513" y="344"/>
                    </a:lnTo>
                    <a:lnTo>
                      <a:pt x="521" y="344"/>
                    </a:lnTo>
                    <a:lnTo>
                      <a:pt x="529" y="344"/>
                    </a:lnTo>
                    <a:lnTo>
                      <a:pt x="545" y="360"/>
                    </a:lnTo>
                    <a:lnTo>
                      <a:pt x="553" y="376"/>
                    </a:lnTo>
                    <a:lnTo>
                      <a:pt x="553" y="384"/>
                    </a:lnTo>
                    <a:lnTo>
                      <a:pt x="561" y="384"/>
                    </a:lnTo>
                    <a:lnTo>
                      <a:pt x="561" y="376"/>
                    </a:lnTo>
                    <a:lnTo>
                      <a:pt x="553" y="360"/>
                    </a:lnTo>
                    <a:lnTo>
                      <a:pt x="545" y="344"/>
                    </a:lnTo>
                    <a:lnTo>
                      <a:pt x="545" y="336"/>
                    </a:lnTo>
                    <a:lnTo>
                      <a:pt x="561" y="296"/>
                    </a:lnTo>
                    <a:lnTo>
                      <a:pt x="545" y="296"/>
                    </a:lnTo>
                    <a:lnTo>
                      <a:pt x="545" y="288"/>
                    </a:lnTo>
                    <a:lnTo>
                      <a:pt x="553" y="288"/>
                    </a:lnTo>
                    <a:lnTo>
                      <a:pt x="553" y="280"/>
                    </a:lnTo>
                    <a:lnTo>
                      <a:pt x="545" y="272"/>
                    </a:lnTo>
                    <a:lnTo>
                      <a:pt x="545" y="264"/>
                    </a:lnTo>
                    <a:lnTo>
                      <a:pt x="561" y="264"/>
                    </a:lnTo>
                    <a:lnTo>
                      <a:pt x="561" y="80"/>
                    </a:lnTo>
                    <a:lnTo>
                      <a:pt x="553" y="80"/>
                    </a:lnTo>
                    <a:lnTo>
                      <a:pt x="537" y="64"/>
                    </a:lnTo>
                    <a:lnTo>
                      <a:pt x="529" y="56"/>
                    </a:lnTo>
                    <a:lnTo>
                      <a:pt x="529" y="48"/>
                    </a:lnTo>
                    <a:lnTo>
                      <a:pt x="537" y="48"/>
                    </a:lnTo>
                    <a:lnTo>
                      <a:pt x="537" y="40"/>
                    </a:lnTo>
                    <a:lnTo>
                      <a:pt x="553" y="24"/>
                    </a:lnTo>
                    <a:lnTo>
                      <a:pt x="545" y="24"/>
                    </a:lnTo>
                    <a:lnTo>
                      <a:pt x="553" y="16"/>
                    </a:lnTo>
                    <a:lnTo>
                      <a:pt x="553" y="24"/>
                    </a:lnTo>
                    <a:lnTo>
                      <a:pt x="529" y="24"/>
                    </a:lnTo>
                    <a:lnTo>
                      <a:pt x="320" y="16"/>
                    </a:lnTo>
                    <a:lnTo>
                      <a:pt x="40" y="0"/>
                    </a:lnTo>
                    <a:lnTo>
                      <a:pt x="24" y="0"/>
                    </a:lnTo>
                    <a:lnTo>
                      <a:pt x="16" y="96"/>
                    </a:lnTo>
                    <a:lnTo>
                      <a:pt x="0" y="296"/>
                    </a:lnTo>
                    <a:lnTo>
                      <a:pt x="8" y="296"/>
                    </a:lnTo>
                    <a:lnTo>
                      <a:pt x="208" y="304"/>
                    </a:lnTo>
                    <a:lnTo>
                      <a:pt x="352" y="312"/>
                    </a:lnTo>
                    <a:lnTo>
                      <a:pt x="400" y="312"/>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7" name="Freeform 17"/>
              <p:cNvSpPr>
                <a:spLocks/>
              </p:cNvSpPr>
              <p:nvPr/>
            </p:nvSpPr>
            <p:spPr bwMode="auto">
              <a:xfrm>
                <a:off x="2395" y="1576"/>
                <a:ext cx="665" cy="328"/>
              </a:xfrm>
              <a:custGeom>
                <a:avLst/>
                <a:gdLst>
                  <a:gd name="T0" fmla="*/ 665 w 665"/>
                  <a:gd name="T1" fmla="*/ 328 h 328"/>
                  <a:gd name="T2" fmla="*/ 649 w 665"/>
                  <a:gd name="T3" fmla="*/ 304 h 328"/>
                  <a:gd name="T4" fmla="*/ 649 w 665"/>
                  <a:gd name="T5" fmla="*/ 304 h 328"/>
                  <a:gd name="T6" fmla="*/ 641 w 665"/>
                  <a:gd name="T7" fmla="*/ 296 h 328"/>
                  <a:gd name="T8" fmla="*/ 641 w 665"/>
                  <a:gd name="T9" fmla="*/ 296 h 328"/>
                  <a:gd name="T10" fmla="*/ 641 w 665"/>
                  <a:gd name="T11" fmla="*/ 288 h 328"/>
                  <a:gd name="T12" fmla="*/ 633 w 665"/>
                  <a:gd name="T13" fmla="*/ 264 h 328"/>
                  <a:gd name="T14" fmla="*/ 625 w 665"/>
                  <a:gd name="T15" fmla="*/ 264 h 328"/>
                  <a:gd name="T16" fmla="*/ 625 w 665"/>
                  <a:gd name="T17" fmla="*/ 232 h 328"/>
                  <a:gd name="T18" fmla="*/ 625 w 665"/>
                  <a:gd name="T19" fmla="*/ 224 h 328"/>
                  <a:gd name="T20" fmla="*/ 625 w 665"/>
                  <a:gd name="T21" fmla="*/ 216 h 328"/>
                  <a:gd name="T22" fmla="*/ 625 w 665"/>
                  <a:gd name="T23" fmla="*/ 216 h 328"/>
                  <a:gd name="T24" fmla="*/ 625 w 665"/>
                  <a:gd name="T25" fmla="*/ 208 h 328"/>
                  <a:gd name="T26" fmla="*/ 625 w 665"/>
                  <a:gd name="T27" fmla="*/ 208 h 328"/>
                  <a:gd name="T28" fmla="*/ 617 w 665"/>
                  <a:gd name="T29" fmla="*/ 184 h 328"/>
                  <a:gd name="T30" fmla="*/ 617 w 665"/>
                  <a:gd name="T31" fmla="*/ 176 h 328"/>
                  <a:gd name="T32" fmla="*/ 609 w 665"/>
                  <a:gd name="T33" fmla="*/ 176 h 328"/>
                  <a:gd name="T34" fmla="*/ 609 w 665"/>
                  <a:gd name="T35" fmla="*/ 160 h 328"/>
                  <a:gd name="T36" fmla="*/ 609 w 665"/>
                  <a:gd name="T37" fmla="*/ 128 h 328"/>
                  <a:gd name="T38" fmla="*/ 593 w 665"/>
                  <a:gd name="T39" fmla="*/ 120 h 328"/>
                  <a:gd name="T40" fmla="*/ 585 w 665"/>
                  <a:gd name="T41" fmla="*/ 112 h 328"/>
                  <a:gd name="T42" fmla="*/ 585 w 665"/>
                  <a:gd name="T43" fmla="*/ 104 h 328"/>
                  <a:gd name="T44" fmla="*/ 585 w 665"/>
                  <a:gd name="T45" fmla="*/ 104 h 328"/>
                  <a:gd name="T46" fmla="*/ 585 w 665"/>
                  <a:gd name="T47" fmla="*/ 96 h 328"/>
                  <a:gd name="T48" fmla="*/ 585 w 665"/>
                  <a:gd name="T49" fmla="*/ 88 h 328"/>
                  <a:gd name="T50" fmla="*/ 585 w 665"/>
                  <a:gd name="T51" fmla="*/ 88 h 328"/>
                  <a:gd name="T52" fmla="*/ 585 w 665"/>
                  <a:gd name="T53" fmla="*/ 88 h 328"/>
                  <a:gd name="T54" fmla="*/ 569 w 665"/>
                  <a:gd name="T55" fmla="*/ 72 h 328"/>
                  <a:gd name="T56" fmla="*/ 569 w 665"/>
                  <a:gd name="T57" fmla="*/ 64 h 328"/>
                  <a:gd name="T58" fmla="*/ 553 w 665"/>
                  <a:gd name="T59" fmla="*/ 48 h 328"/>
                  <a:gd name="T60" fmla="*/ 545 w 665"/>
                  <a:gd name="T61" fmla="*/ 48 h 328"/>
                  <a:gd name="T62" fmla="*/ 537 w 665"/>
                  <a:gd name="T63" fmla="*/ 48 h 328"/>
                  <a:gd name="T64" fmla="*/ 529 w 665"/>
                  <a:gd name="T65" fmla="*/ 40 h 328"/>
                  <a:gd name="T66" fmla="*/ 529 w 665"/>
                  <a:gd name="T67" fmla="*/ 40 h 328"/>
                  <a:gd name="T68" fmla="*/ 521 w 665"/>
                  <a:gd name="T69" fmla="*/ 32 h 328"/>
                  <a:gd name="T70" fmla="*/ 521 w 665"/>
                  <a:gd name="T71" fmla="*/ 32 h 328"/>
                  <a:gd name="T72" fmla="*/ 480 w 665"/>
                  <a:gd name="T73" fmla="*/ 32 h 328"/>
                  <a:gd name="T74" fmla="*/ 480 w 665"/>
                  <a:gd name="T75" fmla="*/ 32 h 328"/>
                  <a:gd name="T76" fmla="*/ 472 w 665"/>
                  <a:gd name="T77" fmla="*/ 40 h 328"/>
                  <a:gd name="T78" fmla="*/ 464 w 665"/>
                  <a:gd name="T79" fmla="*/ 48 h 328"/>
                  <a:gd name="T80" fmla="*/ 464 w 665"/>
                  <a:gd name="T81" fmla="*/ 48 h 328"/>
                  <a:gd name="T82" fmla="*/ 456 w 665"/>
                  <a:gd name="T83" fmla="*/ 40 h 328"/>
                  <a:gd name="T84" fmla="*/ 424 w 665"/>
                  <a:gd name="T85" fmla="*/ 16 h 328"/>
                  <a:gd name="T86" fmla="*/ 424 w 665"/>
                  <a:gd name="T87" fmla="*/ 16 h 328"/>
                  <a:gd name="T88" fmla="*/ 303 w 665"/>
                  <a:gd name="T89" fmla="*/ 12 h 328"/>
                  <a:gd name="T90" fmla="*/ 55 w 665"/>
                  <a:gd name="T91" fmla="*/ 0 h 328"/>
                  <a:gd name="T92" fmla="*/ 24 w 665"/>
                  <a:gd name="T93" fmla="*/ 0 h 328"/>
                  <a:gd name="T94" fmla="*/ 24 w 665"/>
                  <a:gd name="T95" fmla="*/ 0 h 328"/>
                  <a:gd name="T96" fmla="*/ 0 w 665"/>
                  <a:gd name="T97" fmla="*/ 200 h 328"/>
                  <a:gd name="T98" fmla="*/ 0 w 665"/>
                  <a:gd name="T99" fmla="*/ 200 h 328"/>
                  <a:gd name="T100" fmla="*/ 160 w 665"/>
                  <a:gd name="T101" fmla="*/ 216 h 328"/>
                  <a:gd name="T102" fmla="*/ 160 w 665"/>
                  <a:gd name="T103" fmla="*/ 216 h 328"/>
                  <a:gd name="T104" fmla="*/ 152 w 665"/>
                  <a:gd name="T105" fmla="*/ 312 h 328"/>
                  <a:gd name="T106" fmla="*/ 152 w 665"/>
                  <a:gd name="T107" fmla="*/ 312 h 328"/>
                  <a:gd name="T108" fmla="*/ 184 w 665"/>
                  <a:gd name="T109" fmla="*/ 320 h 328"/>
                  <a:gd name="T110" fmla="*/ 424 w 665"/>
                  <a:gd name="T111" fmla="*/ 328 h 328"/>
                  <a:gd name="T112" fmla="*/ 649 w 665"/>
                  <a:gd name="T113" fmla="*/ 328 h 328"/>
                  <a:gd name="T114" fmla="*/ 665 w 665"/>
                  <a:gd name="T115" fmla="*/ 328 h 32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65" h="328">
                    <a:moveTo>
                      <a:pt x="665" y="328"/>
                    </a:moveTo>
                    <a:lnTo>
                      <a:pt x="649" y="304"/>
                    </a:lnTo>
                    <a:lnTo>
                      <a:pt x="641" y="296"/>
                    </a:lnTo>
                    <a:lnTo>
                      <a:pt x="641" y="288"/>
                    </a:lnTo>
                    <a:lnTo>
                      <a:pt x="633" y="264"/>
                    </a:lnTo>
                    <a:lnTo>
                      <a:pt x="625" y="264"/>
                    </a:lnTo>
                    <a:lnTo>
                      <a:pt x="625" y="232"/>
                    </a:lnTo>
                    <a:lnTo>
                      <a:pt x="625" y="224"/>
                    </a:lnTo>
                    <a:lnTo>
                      <a:pt x="625" y="216"/>
                    </a:lnTo>
                    <a:lnTo>
                      <a:pt x="625" y="208"/>
                    </a:lnTo>
                    <a:lnTo>
                      <a:pt x="617" y="184"/>
                    </a:lnTo>
                    <a:lnTo>
                      <a:pt x="617" y="176"/>
                    </a:lnTo>
                    <a:lnTo>
                      <a:pt x="609" y="176"/>
                    </a:lnTo>
                    <a:lnTo>
                      <a:pt x="609" y="160"/>
                    </a:lnTo>
                    <a:lnTo>
                      <a:pt x="609" y="128"/>
                    </a:lnTo>
                    <a:lnTo>
                      <a:pt x="593" y="120"/>
                    </a:lnTo>
                    <a:lnTo>
                      <a:pt x="585" y="112"/>
                    </a:lnTo>
                    <a:lnTo>
                      <a:pt x="585" y="104"/>
                    </a:lnTo>
                    <a:lnTo>
                      <a:pt x="585" y="96"/>
                    </a:lnTo>
                    <a:lnTo>
                      <a:pt x="585" y="88"/>
                    </a:lnTo>
                    <a:lnTo>
                      <a:pt x="569" y="72"/>
                    </a:lnTo>
                    <a:lnTo>
                      <a:pt x="569" y="64"/>
                    </a:lnTo>
                    <a:lnTo>
                      <a:pt x="553" y="48"/>
                    </a:lnTo>
                    <a:lnTo>
                      <a:pt x="545" y="48"/>
                    </a:lnTo>
                    <a:lnTo>
                      <a:pt x="537" y="48"/>
                    </a:lnTo>
                    <a:lnTo>
                      <a:pt x="529" y="40"/>
                    </a:lnTo>
                    <a:lnTo>
                      <a:pt x="521" y="32"/>
                    </a:lnTo>
                    <a:lnTo>
                      <a:pt x="480" y="32"/>
                    </a:lnTo>
                    <a:lnTo>
                      <a:pt x="472" y="40"/>
                    </a:lnTo>
                    <a:lnTo>
                      <a:pt x="464" y="48"/>
                    </a:lnTo>
                    <a:lnTo>
                      <a:pt x="456" y="40"/>
                    </a:lnTo>
                    <a:lnTo>
                      <a:pt x="424" y="16"/>
                    </a:lnTo>
                    <a:lnTo>
                      <a:pt x="303" y="12"/>
                    </a:lnTo>
                    <a:lnTo>
                      <a:pt x="55" y="0"/>
                    </a:lnTo>
                    <a:lnTo>
                      <a:pt x="24" y="0"/>
                    </a:lnTo>
                    <a:lnTo>
                      <a:pt x="0" y="200"/>
                    </a:lnTo>
                    <a:lnTo>
                      <a:pt x="160" y="216"/>
                    </a:lnTo>
                    <a:lnTo>
                      <a:pt x="152" y="312"/>
                    </a:lnTo>
                    <a:lnTo>
                      <a:pt x="184" y="320"/>
                    </a:lnTo>
                    <a:lnTo>
                      <a:pt x="424" y="328"/>
                    </a:lnTo>
                    <a:lnTo>
                      <a:pt x="649" y="328"/>
                    </a:lnTo>
                    <a:lnTo>
                      <a:pt x="665" y="32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8" name="Freeform 18"/>
              <p:cNvSpPr>
                <a:spLocks/>
              </p:cNvSpPr>
              <p:nvPr/>
            </p:nvSpPr>
            <p:spPr bwMode="auto">
              <a:xfrm>
                <a:off x="2523" y="1888"/>
                <a:ext cx="593" cy="320"/>
              </a:xfrm>
              <a:custGeom>
                <a:avLst/>
                <a:gdLst>
                  <a:gd name="T0" fmla="*/ 0 w 593"/>
                  <a:gd name="T1" fmla="*/ 312 h 320"/>
                  <a:gd name="T2" fmla="*/ 24 w 593"/>
                  <a:gd name="T3" fmla="*/ 0 h 320"/>
                  <a:gd name="T4" fmla="*/ 24 w 593"/>
                  <a:gd name="T5" fmla="*/ 0 h 320"/>
                  <a:gd name="T6" fmla="*/ 56 w 593"/>
                  <a:gd name="T7" fmla="*/ 8 h 320"/>
                  <a:gd name="T8" fmla="*/ 296 w 593"/>
                  <a:gd name="T9" fmla="*/ 16 h 320"/>
                  <a:gd name="T10" fmla="*/ 521 w 593"/>
                  <a:gd name="T11" fmla="*/ 16 h 320"/>
                  <a:gd name="T12" fmla="*/ 537 w 593"/>
                  <a:gd name="T13" fmla="*/ 16 h 320"/>
                  <a:gd name="T14" fmla="*/ 529 w 593"/>
                  <a:gd name="T15" fmla="*/ 16 h 320"/>
                  <a:gd name="T16" fmla="*/ 545 w 593"/>
                  <a:gd name="T17" fmla="*/ 24 h 320"/>
                  <a:gd name="T18" fmla="*/ 553 w 593"/>
                  <a:gd name="T19" fmla="*/ 32 h 320"/>
                  <a:gd name="T20" fmla="*/ 553 w 593"/>
                  <a:gd name="T21" fmla="*/ 32 h 320"/>
                  <a:gd name="T22" fmla="*/ 561 w 593"/>
                  <a:gd name="T23" fmla="*/ 24 h 320"/>
                  <a:gd name="T24" fmla="*/ 561 w 593"/>
                  <a:gd name="T25" fmla="*/ 32 h 320"/>
                  <a:gd name="T26" fmla="*/ 569 w 593"/>
                  <a:gd name="T27" fmla="*/ 32 h 320"/>
                  <a:gd name="T28" fmla="*/ 569 w 593"/>
                  <a:gd name="T29" fmla="*/ 40 h 320"/>
                  <a:gd name="T30" fmla="*/ 569 w 593"/>
                  <a:gd name="T31" fmla="*/ 48 h 320"/>
                  <a:gd name="T32" fmla="*/ 553 w 593"/>
                  <a:gd name="T33" fmla="*/ 56 h 320"/>
                  <a:gd name="T34" fmla="*/ 553 w 593"/>
                  <a:gd name="T35" fmla="*/ 56 h 320"/>
                  <a:gd name="T36" fmla="*/ 553 w 593"/>
                  <a:gd name="T37" fmla="*/ 64 h 320"/>
                  <a:gd name="T38" fmla="*/ 553 w 593"/>
                  <a:gd name="T39" fmla="*/ 64 h 320"/>
                  <a:gd name="T40" fmla="*/ 569 w 593"/>
                  <a:gd name="T41" fmla="*/ 72 h 320"/>
                  <a:gd name="T42" fmla="*/ 569 w 593"/>
                  <a:gd name="T43" fmla="*/ 80 h 320"/>
                  <a:gd name="T44" fmla="*/ 569 w 593"/>
                  <a:gd name="T45" fmla="*/ 88 h 320"/>
                  <a:gd name="T46" fmla="*/ 569 w 593"/>
                  <a:gd name="T47" fmla="*/ 88 h 320"/>
                  <a:gd name="T48" fmla="*/ 577 w 593"/>
                  <a:gd name="T49" fmla="*/ 104 h 320"/>
                  <a:gd name="T50" fmla="*/ 577 w 593"/>
                  <a:gd name="T51" fmla="*/ 104 h 320"/>
                  <a:gd name="T52" fmla="*/ 593 w 593"/>
                  <a:gd name="T53" fmla="*/ 104 h 320"/>
                  <a:gd name="T54" fmla="*/ 593 w 593"/>
                  <a:gd name="T55" fmla="*/ 104 h 320"/>
                  <a:gd name="T56" fmla="*/ 593 w 593"/>
                  <a:gd name="T57" fmla="*/ 320 h 320"/>
                  <a:gd name="T58" fmla="*/ 593 w 593"/>
                  <a:gd name="T59" fmla="*/ 320 h 320"/>
                  <a:gd name="T60" fmla="*/ 529 w 593"/>
                  <a:gd name="T61" fmla="*/ 320 h 320"/>
                  <a:gd name="T62" fmla="*/ 369 w 593"/>
                  <a:gd name="T63" fmla="*/ 320 h 320"/>
                  <a:gd name="T64" fmla="*/ 56 w 593"/>
                  <a:gd name="T65" fmla="*/ 312 h 320"/>
                  <a:gd name="T66" fmla="*/ 0 w 593"/>
                  <a:gd name="T67" fmla="*/ 312 h 3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93" h="320">
                    <a:moveTo>
                      <a:pt x="0" y="312"/>
                    </a:moveTo>
                    <a:lnTo>
                      <a:pt x="24" y="0"/>
                    </a:lnTo>
                    <a:lnTo>
                      <a:pt x="56" y="8"/>
                    </a:lnTo>
                    <a:lnTo>
                      <a:pt x="296" y="16"/>
                    </a:lnTo>
                    <a:lnTo>
                      <a:pt x="521" y="16"/>
                    </a:lnTo>
                    <a:lnTo>
                      <a:pt x="537" y="16"/>
                    </a:lnTo>
                    <a:lnTo>
                      <a:pt x="529" y="16"/>
                    </a:lnTo>
                    <a:lnTo>
                      <a:pt x="545" y="24"/>
                    </a:lnTo>
                    <a:lnTo>
                      <a:pt x="553" y="32"/>
                    </a:lnTo>
                    <a:lnTo>
                      <a:pt x="561" y="24"/>
                    </a:lnTo>
                    <a:lnTo>
                      <a:pt x="561" y="32"/>
                    </a:lnTo>
                    <a:lnTo>
                      <a:pt x="569" y="32"/>
                    </a:lnTo>
                    <a:lnTo>
                      <a:pt x="569" y="40"/>
                    </a:lnTo>
                    <a:lnTo>
                      <a:pt x="569" y="48"/>
                    </a:lnTo>
                    <a:lnTo>
                      <a:pt x="553" y="56"/>
                    </a:lnTo>
                    <a:lnTo>
                      <a:pt x="553" y="64"/>
                    </a:lnTo>
                    <a:lnTo>
                      <a:pt x="569" y="72"/>
                    </a:lnTo>
                    <a:lnTo>
                      <a:pt x="569" y="80"/>
                    </a:lnTo>
                    <a:lnTo>
                      <a:pt x="569" y="88"/>
                    </a:lnTo>
                    <a:lnTo>
                      <a:pt x="577" y="104"/>
                    </a:lnTo>
                    <a:lnTo>
                      <a:pt x="593" y="104"/>
                    </a:lnTo>
                    <a:lnTo>
                      <a:pt x="593" y="320"/>
                    </a:lnTo>
                    <a:lnTo>
                      <a:pt x="529" y="320"/>
                    </a:lnTo>
                    <a:lnTo>
                      <a:pt x="369" y="320"/>
                    </a:lnTo>
                    <a:lnTo>
                      <a:pt x="56" y="312"/>
                    </a:lnTo>
                    <a:lnTo>
                      <a:pt x="0" y="31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29" name="Freeform 19"/>
              <p:cNvSpPr>
                <a:spLocks/>
              </p:cNvSpPr>
              <p:nvPr/>
            </p:nvSpPr>
            <p:spPr bwMode="auto">
              <a:xfrm>
                <a:off x="2443" y="2192"/>
                <a:ext cx="697" cy="360"/>
              </a:xfrm>
              <a:custGeom>
                <a:avLst/>
                <a:gdLst>
                  <a:gd name="T0" fmla="*/ 240 w 697"/>
                  <a:gd name="T1" fmla="*/ 264 h 360"/>
                  <a:gd name="T2" fmla="*/ 248 w 697"/>
                  <a:gd name="T3" fmla="*/ 264 h 360"/>
                  <a:gd name="T4" fmla="*/ 264 w 697"/>
                  <a:gd name="T5" fmla="*/ 280 h 360"/>
                  <a:gd name="T6" fmla="*/ 272 w 697"/>
                  <a:gd name="T7" fmla="*/ 280 h 360"/>
                  <a:gd name="T8" fmla="*/ 288 w 697"/>
                  <a:gd name="T9" fmla="*/ 280 h 360"/>
                  <a:gd name="T10" fmla="*/ 296 w 697"/>
                  <a:gd name="T11" fmla="*/ 272 h 360"/>
                  <a:gd name="T12" fmla="*/ 312 w 697"/>
                  <a:gd name="T13" fmla="*/ 304 h 360"/>
                  <a:gd name="T14" fmla="*/ 328 w 697"/>
                  <a:gd name="T15" fmla="*/ 304 h 360"/>
                  <a:gd name="T16" fmla="*/ 344 w 697"/>
                  <a:gd name="T17" fmla="*/ 312 h 360"/>
                  <a:gd name="T18" fmla="*/ 360 w 697"/>
                  <a:gd name="T19" fmla="*/ 304 h 360"/>
                  <a:gd name="T20" fmla="*/ 368 w 697"/>
                  <a:gd name="T21" fmla="*/ 320 h 360"/>
                  <a:gd name="T22" fmla="*/ 376 w 697"/>
                  <a:gd name="T23" fmla="*/ 312 h 360"/>
                  <a:gd name="T24" fmla="*/ 384 w 697"/>
                  <a:gd name="T25" fmla="*/ 312 h 360"/>
                  <a:gd name="T26" fmla="*/ 392 w 697"/>
                  <a:gd name="T27" fmla="*/ 304 h 360"/>
                  <a:gd name="T28" fmla="*/ 392 w 697"/>
                  <a:gd name="T29" fmla="*/ 320 h 360"/>
                  <a:gd name="T30" fmla="*/ 408 w 697"/>
                  <a:gd name="T31" fmla="*/ 320 h 360"/>
                  <a:gd name="T32" fmla="*/ 408 w 697"/>
                  <a:gd name="T33" fmla="*/ 328 h 360"/>
                  <a:gd name="T34" fmla="*/ 416 w 697"/>
                  <a:gd name="T35" fmla="*/ 336 h 360"/>
                  <a:gd name="T36" fmla="*/ 424 w 697"/>
                  <a:gd name="T37" fmla="*/ 328 h 360"/>
                  <a:gd name="T38" fmla="*/ 432 w 697"/>
                  <a:gd name="T39" fmla="*/ 328 h 360"/>
                  <a:gd name="T40" fmla="*/ 441 w 697"/>
                  <a:gd name="T41" fmla="*/ 336 h 360"/>
                  <a:gd name="T42" fmla="*/ 449 w 697"/>
                  <a:gd name="T43" fmla="*/ 336 h 360"/>
                  <a:gd name="T44" fmla="*/ 457 w 697"/>
                  <a:gd name="T45" fmla="*/ 344 h 360"/>
                  <a:gd name="T46" fmla="*/ 465 w 697"/>
                  <a:gd name="T47" fmla="*/ 328 h 360"/>
                  <a:gd name="T48" fmla="*/ 473 w 697"/>
                  <a:gd name="T49" fmla="*/ 352 h 360"/>
                  <a:gd name="T50" fmla="*/ 473 w 697"/>
                  <a:gd name="T51" fmla="*/ 352 h 360"/>
                  <a:gd name="T52" fmla="*/ 481 w 697"/>
                  <a:gd name="T53" fmla="*/ 344 h 360"/>
                  <a:gd name="T54" fmla="*/ 489 w 697"/>
                  <a:gd name="T55" fmla="*/ 328 h 360"/>
                  <a:gd name="T56" fmla="*/ 505 w 697"/>
                  <a:gd name="T57" fmla="*/ 336 h 360"/>
                  <a:gd name="T58" fmla="*/ 513 w 697"/>
                  <a:gd name="T59" fmla="*/ 336 h 360"/>
                  <a:gd name="T60" fmla="*/ 513 w 697"/>
                  <a:gd name="T61" fmla="*/ 344 h 360"/>
                  <a:gd name="T62" fmla="*/ 545 w 697"/>
                  <a:gd name="T63" fmla="*/ 360 h 360"/>
                  <a:gd name="T64" fmla="*/ 577 w 697"/>
                  <a:gd name="T65" fmla="*/ 336 h 360"/>
                  <a:gd name="T66" fmla="*/ 585 w 697"/>
                  <a:gd name="T67" fmla="*/ 344 h 360"/>
                  <a:gd name="T68" fmla="*/ 593 w 697"/>
                  <a:gd name="T69" fmla="*/ 336 h 360"/>
                  <a:gd name="T70" fmla="*/ 593 w 697"/>
                  <a:gd name="T71" fmla="*/ 328 h 360"/>
                  <a:gd name="T72" fmla="*/ 593 w 697"/>
                  <a:gd name="T73" fmla="*/ 328 h 360"/>
                  <a:gd name="T74" fmla="*/ 609 w 697"/>
                  <a:gd name="T75" fmla="*/ 344 h 360"/>
                  <a:gd name="T76" fmla="*/ 617 w 697"/>
                  <a:gd name="T77" fmla="*/ 344 h 360"/>
                  <a:gd name="T78" fmla="*/ 641 w 697"/>
                  <a:gd name="T79" fmla="*/ 328 h 360"/>
                  <a:gd name="T80" fmla="*/ 641 w 697"/>
                  <a:gd name="T81" fmla="*/ 336 h 360"/>
                  <a:gd name="T82" fmla="*/ 665 w 697"/>
                  <a:gd name="T83" fmla="*/ 352 h 360"/>
                  <a:gd name="T84" fmla="*/ 689 w 697"/>
                  <a:gd name="T85" fmla="*/ 360 h 360"/>
                  <a:gd name="T86" fmla="*/ 697 w 697"/>
                  <a:gd name="T87" fmla="*/ 184 h 360"/>
                  <a:gd name="T88" fmla="*/ 681 w 697"/>
                  <a:gd name="T89" fmla="*/ 72 h 360"/>
                  <a:gd name="T90" fmla="*/ 673 w 697"/>
                  <a:gd name="T91" fmla="*/ 16 h 360"/>
                  <a:gd name="T92" fmla="*/ 449 w 697"/>
                  <a:gd name="T93" fmla="*/ 16 h 360"/>
                  <a:gd name="T94" fmla="*/ 80 w 697"/>
                  <a:gd name="T95" fmla="*/ 8 h 360"/>
                  <a:gd name="T96" fmla="*/ 8 w 697"/>
                  <a:gd name="T97" fmla="*/ 0 h 360"/>
                  <a:gd name="T98" fmla="*/ 0 w 697"/>
                  <a:gd name="T99" fmla="*/ 48 h 360"/>
                  <a:gd name="T100" fmla="*/ 248 w 697"/>
                  <a:gd name="T101" fmla="*/ 64 h 3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97" h="360">
                    <a:moveTo>
                      <a:pt x="240" y="264"/>
                    </a:moveTo>
                    <a:lnTo>
                      <a:pt x="240" y="264"/>
                    </a:lnTo>
                    <a:lnTo>
                      <a:pt x="248" y="264"/>
                    </a:lnTo>
                    <a:lnTo>
                      <a:pt x="264" y="280"/>
                    </a:lnTo>
                    <a:lnTo>
                      <a:pt x="272" y="280"/>
                    </a:lnTo>
                    <a:lnTo>
                      <a:pt x="288" y="280"/>
                    </a:lnTo>
                    <a:lnTo>
                      <a:pt x="296" y="272"/>
                    </a:lnTo>
                    <a:lnTo>
                      <a:pt x="312" y="304"/>
                    </a:lnTo>
                    <a:lnTo>
                      <a:pt x="328" y="304"/>
                    </a:lnTo>
                    <a:lnTo>
                      <a:pt x="336" y="312"/>
                    </a:lnTo>
                    <a:lnTo>
                      <a:pt x="344" y="312"/>
                    </a:lnTo>
                    <a:lnTo>
                      <a:pt x="344" y="304"/>
                    </a:lnTo>
                    <a:lnTo>
                      <a:pt x="360" y="304"/>
                    </a:lnTo>
                    <a:lnTo>
                      <a:pt x="368" y="312"/>
                    </a:lnTo>
                    <a:lnTo>
                      <a:pt x="368" y="320"/>
                    </a:lnTo>
                    <a:lnTo>
                      <a:pt x="376" y="312"/>
                    </a:lnTo>
                    <a:lnTo>
                      <a:pt x="384" y="312"/>
                    </a:lnTo>
                    <a:lnTo>
                      <a:pt x="392" y="304"/>
                    </a:lnTo>
                    <a:lnTo>
                      <a:pt x="392" y="320"/>
                    </a:lnTo>
                    <a:lnTo>
                      <a:pt x="408" y="320"/>
                    </a:lnTo>
                    <a:lnTo>
                      <a:pt x="408" y="328"/>
                    </a:lnTo>
                    <a:lnTo>
                      <a:pt x="416" y="336"/>
                    </a:lnTo>
                    <a:lnTo>
                      <a:pt x="424" y="328"/>
                    </a:lnTo>
                    <a:lnTo>
                      <a:pt x="432" y="328"/>
                    </a:lnTo>
                    <a:lnTo>
                      <a:pt x="441" y="336"/>
                    </a:lnTo>
                    <a:lnTo>
                      <a:pt x="449" y="336"/>
                    </a:lnTo>
                    <a:lnTo>
                      <a:pt x="449" y="344"/>
                    </a:lnTo>
                    <a:lnTo>
                      <a:pt x="457" y="344"/>
                    </a:lnTo>
                    <a:lnTo>
                      <a:pt x="465" y="336"/>
                    </a:lnTo>
                    <a:lnTo>
                      <a:pt x="465" y="328"/>
                    </a:lnTo>
                    <a:lnTo>
                      <a:pt x="465" y="336"/>
                    </a:lnTo>
                    <a:lnTo>
                      <a:pt x="473" y="352"/>
                    </a:lnTo>
                    <a:lnTo>
                      <a:pt x="481" y="344"/>
                    </a:lnTo>
                    <a:lnTo>
                      <a:pt x="489" y="328"/>
                    </a:lnTo>
                    <a:lnTo>
                      <a:pt x="505" y="336"/>
                    </a:lnTo>
                    <a:lnTo>
                      <a:pt x="513" y="336"/>
                    </a:lnTo>
                    <a:lnTo>
                      <a:pt x="513" y="344"/>
                    </a:lnTo>
                    <a:lnTo>
                      <a:pt x="537" y="352"/>
                    </a:lnTo>
                    <a:lnTo>
                      <a:pt x="545" y="360"/>
                    </a:lnTo>
                    <a:lnTo>
                      <a:pt x="561" y="336"/>
                    </a:lnTo>
                    <a:lnTo>
                      <a:pt x="577" y="336"/>
                    </a:lnTo>
                    <a:lnTo>
                      <a:pt x="577" y="344"/>
                    </a:lnTo>
                    <a:lnTo>
                      <a:pt x="585" y="344"/>
                    </a:lnTo>
                    <a:lnTo>
                      <a:pt x="593" y="336"/>
                    </a:lnTo>
                    <a:lnTo>
                      <a:pt x="593" y="328"/>
                    </a:lnTo>
                    <a:lnTo>
                      <a:pt x="609" y="344"/>
                    </a:lnTo>
                    <a:lnTo>
                      <a:pt x="617" y="344"/>
                    </a:lnTo>
                    <a:lnTo>
                      <a:pt x="625" y="328"/>
                    </a:lnTo>
                    <a:lnTo>
                      <a:pt x="641" y="328"/>
                    </a:lnTo>
                    <a:lnTo>
                      <a:pt x="641" y="336"/>
                    </a:lnTo>
                    <a:lnTo>
                      <a:pt x="665" y="352"/>
                    </a:lnTo>
                    <a:lnTo>
                      <a:pt x="681" y="352"/>
                    </a:lnTo>
                    <a:lnTo>
                      <a:pt x="689" y="360"/>
                    </a:lnTo>
                    <a:lnTo>
                      <a:pt x="697" y="184"/>
                    </a:lnTo>
                    <a:lnTo>
                      <a:pt x="681" y="72"/>
                    </a:lnTo>
                    <a:lnTo>
                      <a:pt x="673" y="16"/>
                    </a:lnTo>
                    <a:lnTo>
                      <a:pt x="609" y="16"/>
                    </a:lnTo>
                    <a:lnTo>
                      <a:pt x="449" y="16"/>
                    </a:lnTo>
                    <a:lnTo>
                      <a:pt x="136" y="8"/>
                    </a:lnTo>
                    <a:lnTo>
                      <a:pt x="80" y="8"/>
                    </a:lnTo>
                    <a:lnTo>
                      <a:pt x="8" y="0"/>
                    </a:lnTo>
                    <a:lnTo>
                      <a:pt x="0" y="48"/>
                    </a:lnTo>
                    <a:lnTo>
                      <a:pt x="248" y="64"/>
                    </a:lnTo>
                    <a:lnTo>
                      <a:pt x="240" y="264"/>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0" name="Freeform 20"/>
              <p:cNvSpPr>
                <a:spLocks/>
              </p:cNvSpPr>
              <p:nvPr/>
            </p:nvSpPr>
            <p:spPr bwMode="auto">
              <a:xfrm>
                <a:off x="2107" y="2240"/>
                <a:ext cx="1113" cy="1104"/>
              </a:xfrm>
              <a:custGeom>
                <a:avLst/>
                <a:gdLst>
                  <a:gd name="T0" fmla="*/ 336 w 1113"/>
                  <a:gd name="T1" fmla="*/ 0 h 1104"/>
                  <a:gd name="T2" fmla="*/ 584 w 1113"/>
                  <a:gd name="T3" fmla="*/ 216 h 1104"/>
                  <a:gd name="T4" fmla="*/ 632 w 1113"/>
                  <a:gd name="T5" fmla="*/ 224 h 1104"/>
                  <a:gd name="T6" fmla="*/ 680 w 1113"/>
                  <a:gd name="T7" fmla="*/ 264 h 1104"/>
                  <a:gd name="T8" fmla="*/ 712 w 1113"/>
                  <a:gd name="T9" fmla="*/ 264 h 1104"/>
                  <a:gd name="T10" fmla="*/ 744 w 1113"/>
                  <a:gd name="T11" fmla="*/ 272 h 1104"/>
                  <a:gd name="T12" fmla="*/ 760 w 1113"/>
                  <a:gd name="T13" fmla="*/ 280 h 1104"/>
                  <a:gd name="T14" fmla="*/ 793 w 1113"/>
                  <a:gd name="T15" fmla="*/ 296 h 1104"/>
                  <a:gd name="T16" fmla="*/ 817 w 1113"/>
                  <a:gd name="T17" fmla="*/ 296 h 1104"/>
                  <a:gd name="T18" fmla="*/ 849 w 1113"/>
                  <a:gd name="T19" fmla="*/ 288 h 1104"/>
                  <a:gd name="T20" fmla="*/ 913 w 1113"/>
                  <a:gd name="T21" fmla="*/ 296 h 1104"/>
                  <a:gd name="T22" fmla="*/ 929 w 1113"/>
                  <a:gd name="T23" fmla="*/ 280 h 1104"/>
                  <a:gd name="T24" fmla="*/ 977 w 1113"/>
                  <a:gd name="T25" fmla="*/ 288 h 1104"/>
                  <a:gd name="T26" fmla="*/ 1033 w 1113"/>
                  <a:gd name="T27" fmla="*/ 320 h 1104"/>
                  <a:gd name="T28" fmla="*/ 1073 w 1113"/>
                  <a:gd name="T29" fmla="*/ 472 h 1104"/>
                  <a:gd name="T30" fmla="*/ 1105 w 1113"/>
                  <a:gd name="T31" fmla="*/ 552 h 1104"/>
                  <a:gd name="T32" fmla="*/ 1105 w 1113"/>
                  <a:gd name="T33" fmla="*/ 632 h 1104"/>
                  <a:gd name="T34" fmla="*/ 1097 w 1113"/>
                  <a:gd name="T35" fmla="*/ 680 h 1104"/>
                  <a:gd name="T36" fmla="*/ 1089 w 1113"/>
                  <a:gd name="T37" fmla="*/ 712 h 1104"/>
                  <a:gd name="T38" fmla="*/ 1017 w 1113"/>
                  <a:gd name="T39" fmla="*/ 736 h 1104"/>
                  <a:gd name="T40" fmla="*/ 1025 w 1113"/>
                  <a:gd name="T41" fmla="*/ 728 h 1104"/>
                  <a:gd name="T42" fmla="*/ 1017 w 1113"/>
                  <a:gd name="T43" fmla="*/ 712 h 1104"/>
                  <a:gd name="T44" fmla="*/ 1001 w 1113"/>
                  <a:gd name="T45" fmla="*/ 720 h 1104"/>
                  <a:gd name="T46" fmla="*/ 993 w 1113"/>
                  <a:gd name="T47" fmla="*/ 720 h 1104"/>
                  <a:gd name="T48" fmla="*/ 985 w 1113"/>
                  <a:gd name="T49" fmla="*/ 768 h 1104"/>
                  <a:gd name="T50" fmla="*/ 969 w 1113"/>
                  <a:gd name="T51" fmla="*/ 792 h 1104"/>
                  <a:gd name="T52" fmla="*/ 881 w 1113"/>
                  <a:gd name="T53" fmla="*/ 840 h 1104"/>
                  <a:gd name="T54" fmla="*/ 889 w 1113"/>
                  <a:gd name="T55" fmla="*/ 824 h 1104"/>
                  <a:gd name="T56" fmla="*/ 873 w 1113"/>
                  <a:gd name="T57" fmla="*/ 824 h 1104"/>
                  <a:gd name="T58" fmla="*/ 865 w 1113"/>
                  <a:gd name="T59" fmla="*/ 824 h 1104"/>
                  <a:gd name="T60" fmla="*/ 873 w 1113"/>
                  <a:gd name="T61" fmla="*/ 840 h 1104"/>
                  <a:gd name="T62" fmla="*/ 841 w 1113"/>
                  <a:gd name="T63" fmla="*/ 840 h 1104"/>
                  <a:gd name="T64" fmla="*/ 841 w 1113"/>
                  <a:gd name="T65" fmla="*/ 848 h 1104"/>
                  <a:gd name="T66" fmla="*/ 825 w 1113"/>
                  <a:gd name="T67" fmla="*/ 872 h 1104"/>
                  <a:gd name="T68" fmla="*/ 801 w 1113"/>
                  <a:gd name="T69" fmla="*/ 880 h 1104"/>
                  <a:gd name="T70" fmla="*/ 817 w 1113"/>
                  <a:gd name="T71" fmla="*/ 880 h 1104"/>
                  <a:gd name="T72" fmla="*/ 801 w 1113"/>
                  <a:gd name="T73" fmla="*/ 904 h 1104"/>
                  <a:gd name="T74" fmla="*/ 785 w 1113"/>
                  <a:gd name="T75" fmla="*/ 912 h 1104"/>
                  <a:gd name="T76" fmla="*/ 777 w 1113"/>
                  <a:gd name="T77" fmla="*/ 952 h 1104"/>
                  <a:gd name="T78" fmla="*/ 760 w 1113"/>
                  <a:gd name="T79" fmla="*/ 960 h 1104"/>
                  <a:gd name="T80" fmla="*/ 760 w 1113"/>
                  <a:gd name="T81" fmla="*/ 968 h 1104"/>
                  <a:gd name="T82" fmla="*/ 768 w 1113"/>
                  <a:gd name="T83" fmla="*/ 1008 h 1104"/>
                  <a:gd name="T84" fmla="*/ 793 w 1113"/>
                  <a:gd name="T85" fmla="*/ 1088 h 1104"/>
                  <a:gd name="T86" fmla="*/ 728 w 1113"/>
                  <a:gd name="T87" fmla="*/ 1080 h 1104"/>
                  <a:gd name="T88" fmla="*/ 664 w 1113"/>
                  <a:gd name="T89" fmla="*/ 1064 h 1104"/>
                  <a:gd name="T90" fmla="*/ 624 w 1113"/>
                  <a:gd name="T91" fmla="*/ 1032 h 1104"/>
                  <a:gd name="T92" fmla="*/ 600 w 1113"/>
                  <a:gd name="T93" fmla="*/ 968 h 1104"/>
                  <a:gd name="T94" fmla="*/ 576 w 1113"/>
                  <a:gd name="T95" fmla="*/ 920 h 1104"/>
                  <a:gd name="T96" fmla="*/ 488 w 1113"/>
                  <a:gd name="T97" fmla="*/ 768 h 1104"/>
                  <a:gd name="T98" fmla="*/ 360 w 1113"/>
                  <a:gd name="T99" fmla="*/ 680 h 1104"/>
                  <a:gd name="T100" fmla="*/ 328 w 1113"/>
                  <a:gd name="T101" fmla="*/ 688 h 1104"/>
                  <a:gd name="T102" fmla="*/ 280 w 1113"/>
                  <a:gd name="T103" fmla="*/ 760 h 1104"/>
                  <a:gd name="T104" fmla="*/ 208 w 1113"/>
                  <a:gd name="T105" fmla="*/ 728 h 1104"/>
                  <a:gd name="T106" fmla="*/ 152 w 1113"/>
                  <a:gd name="T107" fmla="*/ 640 h 1104"/>
                  <a:gd name="T108" fmla="*/ 96 w 1113"/>
                  <a:gd name="T109" fmla="*/ 560 h 1104"/>
                  <a:gd name="T110" fmla="*/ 32 w 1113"/>
                  <a:gd name="T111" fmla="*/ 496 h 110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3" h="1104">
                    <a:moveTo>
                      <a:pt x="0" y="448"/>
                    </a:moveTo>
                    <a:lnTo>
                      <a:pt x="0" y="448"/>
                    </a:lnTo>
                    <a:lnTo>
                      <a:pt x="0" y="432"/>
                    </a:lnTo>
                    <a:lnTo>
                      <a:pt x="304" y="464"/>
                    </a:lnTo>
                    <a:lnTo>
                      <a:pt x="336" y="0"/>
                    </a:lnTo>
                    <a:lnTo>
                      <a:pt x="584" y="16"/>
                    </a:lnTo>
                    <a:lnTo>
                      <a:pt x="576" y="216"/>
                    </a:lnTo>
                    <a:lnTo>
                      <a:pt x="584" y="216"/>
                    </a:lnTo>
                    <a:lnTo>
                      <a:pt x="600" y="232"/>
                    </a:lnTo>
                    <a:lnTo>
                      <a:pt x="608" y="232"/>
                    </a:lnTo>
                    <a:lnTo>
                      <a:pt x="624" y="232"/>
                    </a:lnTo>
                    <a:lnTo>
                      <a:pt x="632" y="224"/>
                    </a:lnTo>
                    <a:lnTo>
                      <a:pt x="648" y="256"/>
                    </a:lnTo>
                    <a:lnTo>
                      <a:pt x="664" y="256"/>
                    </a:lnTo>
                    <a:lnTo>
                      <a:pt x="672" y="264"/>
                    </a:lnTo>
                    <a:lnTo>
                      <a:pt x="680" y="264"/>
                    </a:lnTo>
                    <a:lnTo>
                      <a:pt x="680" y="256"/>
                    </a:lnTo>
                    <a:lnTo>
                      <a:pt x="696" y="256"/>
                    </a:lnTo>
                    <a:lnTo>
                      <a:pt x="704" y="264"/>
                    </a:lnTo>
                    <a:lnTo>
                      <a:pt x="704" y="272"/>
                    </a:lnTo>
                    <a:lnTo>
                      <a:pt x="712" y="264"/>
                    </a:lnTo>
                    <a:lnTo>
                      <a:pt x="720" y="264"/>
                    </a:lnTo>
                    <a:lnTo>
                      <a:pt x="728" y="256"/>
                    </a:lnTo>
                    <a:lnTo>
                      <a:pt x="728" y="272"/>
                    </a:lnTo>
                    <a:lnTo>
                      <a:pt x="744" y="272"/>
                    </a:lnTo>
                    <a:lnTo>
                      <a:pt x="744" y="280"/>
                    </a:lnTo>
                    <a:lnTo>
                      <a:pt x="752" y="288"/>
                    </a:lnTo>
                    <a:lnTo>
                      <a:pt x="760" y="280"/>
                    </a:lnTo>
                    <a:lnTo>
                      <a:pt x="768" y="280"/>
                    </a:lnTo>
                    <a:lnTo>
                      <a:pt x="777" y="288"/>
                    </a:lnTo>
                    <a:lnTo>
                      <a:pt x="785" y="288"/>
                    </a:lnTo>
                    <a:lnTo>
                      <a:pt x="785" y="296"/>
                    </a:lnTo>
                    <a:lnTo>
                      <a:pt x="793" y="296"/>
                    </a:lnTo>
                    <a:lnTo>
                      <a:pt x="801" y="288"/>
                    </a:lnTo>
                    <a:lnTo>
                      <a:pt x="801" y="280"/>
                    </a:lnTo>
                    <a:lnTo>
                      <a:pt x="801" y="288"/>
                    </a:lnTo>
                    <a:lnTo>
                      <a:pt x="809" y="304"/>
                    </a:lnTo>
                    <a:lnTo>
                      <a:pt x="817" y="296"/>
                    </a:lnTo>
                    <a:lnTo>
                      <a:pt x="825" y="280"/>
                    </a:lnTo>
                    <a:lnTo>
                      <a:pt x="841" y="288"/>
                    </a:lnTo>
                    <a:lnTo>
                      <a:pt x="849" y="288"/>
                    </a:lnTo>
                    <a:lnTo>
                      <a:pt x="849" y="296"/>
                    </a:lnTo>
                    <a:lnTo>
                      <a:pt x="873" y="304"/>
                    </a:lnTo>
                    <a:lnTo>
                      <a:pt x="881" y="312"/>
                    </a:lnTo>
                    <a:lnTo>
                      <a:pt x="897" y="288"/>
                    </a:lnTo>
                    <a:lnTo>
                      <a:pt x="913" y="288"/>
                    </a:lnTo>
                    <a:lnTo>
                      <a:pt x="913" y="296"/>
                    </a:lnTo>
                    <a:lnTo>
                      <a:pt x="921" y="296"/>
                    </a:lnTo>
                    <a:lnTo>
                      <a:pt x="929" y="288"/>
                    </a:lnTo>
                    <a:lnTo>
                      <a:pt x="929" y="280"/>
                    </a:lnTo>
                    <a:lnTo>
                      <a:pt x="945" y="296"/>
                    </a:lnTo>
                    <a:lnTo>
                      <a:pt x="953" y="296"/>
                    </a:lnTo>
                    <a:lnTo>
                      <a:pt x="961" y="280"/>
                    </a:lnTo>
                    <a:lnTo>
                      <a:pt x="977" y="280"/>
                    </a:lnTo>
                    <a:lnTo>
                      <a:pt x="977" y="288"/>
                    </a:lnTo>
                    <a:lnTo>
                      <a:pt x="1001" y="304"/>
                    </a:lnTo>
                    <a:lnTo>
                      <a:pt x="1017" y="304"/>
                    </a:lnTo>
                    <a:lnTo>
                      <a:pt x="1025" y="312"/>
                    </a:lnTo>
                    <a:lnTo>
                      <a:pt x="1033" y="320"/>
                    </a:lnTo>
                    <a:lnTo>
                      <a:pt x="1057" y="320"/>
                    </a:lnTo>
                    <a:lnTo>
                      <a:pt x="1065" y="320"/>
                    </a:lnTo>
                    <a:lnTo>
                      <a:pt x="1065" y="376"/>
                    </a:lnTo>
                    <a:lnTo>
                      <a:pt x="1073" y="472"/>
                    </a:lnTo>
                    <a:lnTo>
                      <a:pt x="1089" y="496"/>
                    </a:lnTo>
                    <a:lnTo>
                      <a:pt x="1089" y="528"/>
                    </a:lnTo>
                    <a:lnTo>
                      <a:pt x="1097" y="536"/>
                    </a:lnTo>
                    <a:lnTo>
                      <a:pt x="1105" y="552"/>
                    </a:lnTo>
                    <a:lnTo>
                      <a:pt x="1105" y="560"/>
                    </a:lnTo>
                    <a:lnTo>
                      <a:pt x="1113" y="576"/>
                    </a:lnTo>
                    <a:lnTo>
                      <a:pt x="1113" y="600"/>
                    </a:lnTo>
                    <a:lnTo>
                      <a:pt x="1097" y="616"/>
                    </a:lnTo>
                    <a:lnTo>
                      <a:pt x="1097" y="632"/>
                    </a:lnTo>
                    <a:lnTo>
                      <a:pt x="1105" y="632"/>
                    </a:lnTo>
                    <a:lnTo>
                      <a:pt x="1097" y="648"/>
                    </a:lnTo>
                    <a:lnTo>
                      <a:pt x="1105" y="656"/>
                    </a:lnTo>
                    <a:lnTo>
                      <a:pt x="1105" y="664"/>
                    </a:lnTo>
                    <a:lnTo>
                      <a:pt x="1105" y="672"/>
                    </a:lnTo>
                    <a:lnTo>
                      <a:pt x="1097" y="680"/>
                    </a:lnTo>
                    <a:lnTo>
                      <a:pt x="1089" y="680"/>
                    </a:lnTo>
                    <a:lnTo>
                      <a:pt x="1081" y="696"/>
                    </a:lnTo>
                    <a:lnTo>
                      <a:pt x="1089" y="704"/>
                    </a:lnTo>
                    <a:lnTo>
                      <a:pt x="1089" y="712"/>
                    </a:lnTo>
                    <a:lnTo>
                      <a:pt x="1081" y="712"/>
                    </a:lnTo>
                    <a:lnTo>
                      <a:pt x="1049" y="728"/>
                    </a:lnTo>
                    <a:lnTo>
                      <a:pt x="1009" y="744"/>
                    </a:lnTo>
                    <a:lnTo>
                      <a:pt x="1017" y="736"/>
                    </a:lnTo>
                    <a:lnTo>
                      <a:pt x="1033" y="728"/>
                    </a:lnTo>
                    <a:lnTo>
                      <a:pt x="1025" y="728"/>
                    </a:lnTo>
                    <a:lnTo>
                      <a:pt x="1017" y="728"/>
                    </a:lnTo>
                    <a:lnTo>
                      <a:pt x="1009" y="728"/>
                    </a:lnTo>
                    <a:lnTo>
                      <a:pt x="1017" y="712"/>
                    </a:lnTo>
                    <a:lnTo>
                      <a:pt x="1017" y="704"/>
                    </a:lnTo>
                    <a:lnTo>
                      <a:pt x="1009" y="712"/>
                    </a:lnTo>
                    <a:lnTo>
                      <a:pt x="1001" y="712"/>
                    </a:lnTo>
                    <a:lnTo>
                      <a:pt x="1001" y="720"/>
                    </a:lnTo>
                    <a:lnTo>
                      <a:pt x="993" y="720"/>
                    </a:lnTo>
                    <a:lnTo>
                      <a:pt x="993" y="712"/>
                    </a:lnTo>
                    <a:lnTo>
                      <a:pt x="985" y="712"/>
                    </a:lnTo>
                    <a:lnTo>
                      <a:pt x="993" y="720"/>
                    </a:lnTo>
                    <a:lnTo>
                      <a:pt x="985" y="728"/>
                    </a:lnTo>
                    <a:lnTo>
                      <a:pt x="985" y="736"/>
                    </a:lnTo>
                    <a:lnTo>
                      <a:pt x="1001" y="744"/>
                    </a:lnTo>
                    <a:lnTo>
                      <a:pt x="1001" y="752"/>
                    </a:lnTo>
                    <a:lnTo>
                      <a:pt x="985" y="768"/>
                    </a:lnTo>
                    <a:lnTo>
                      <a:pt x="977" y="768"/>
                    </a:lnTo>
                    <a:lnTo>
                      <a:pt x="969" y="784"/>
                    </a:lnTo>
                    <a:lnTo>
                      <a:pt x="977" y="784"/>
                    </a:lnTo>
                    <a:lnTo>
                      <a:pt x="969" y="792"/>
                    </a:lnTo>
                    <a:lnTo>
                      <a:pt x="937" y="816"/>
                    </a:lnTo>
                    <a:lnTo>
                      <a:pt x="921" y="816"/>
                    </a:lnTo>
                    <a:lnTo>
                      <a:pt x="905" y="832"/>
                    </a:lnTo>
                    <a:lnTo>
                      <a:pt x="889" y="840"/>
                    </a:lnTo>
                    <a:lnTo>
                      <a:pt x="881" y="848"/>
                    </a:lnTo>
                    <a:lnTo>
                      <a:pt x="873" y="848"/>
                    </a:lnTo>
                    <a:lnTo>
                      <a:pt x="881" y="840"/>
                    </a:lnTo>
                    <a:lnTo>
                      <a:pt x="889" y="840"/>
                    </a:lnTo>
                    <a:lnTo>
                      <a:pt x="897" y="832"/>
                    </a:lnTo>
                    <a:lnTo>
                      <a:pt x="929" y="808"/>
                    </a:lnTo>
                    <a:lnTo>
                      <a:pt x="889" y="832"/>
                    </a:lnTo>
                    <a:lnTo>
                      <a:pt x="889" y="824"/>
                    </a:lnTo>
                    <a:lnTo>
                      <a:pt x="889" y="808"/>
                    </a:lnTo>
                    <a:lnTo>
                      <a:pt x="881" y="824"/>
                    </a:lnTo>
                    <a:lnTo>
                      <a:pt x="873" y="824"/>
                    </a:lnTo>
                    <a:lnTo>
                      <a:pt x="873" y="816"/>
                    </a:lnTo>
                    <a:lnTo>
                      <a:pt x="873" y="824"/>
                    </a:lnTo>
                    <a:lnTo>
                      <a:pt x="865" y="832"/>
                    </a:lnTo>
                    <a:lnTo>
                      <a:pt x="865" y="824"/>
                    </a:lnTo>
                    <a:lnTo>
                      <a:pt x="857" y="816"/>
                    </a:lnTo>
                    <a:lnTo>
                      <a:pt x="849" y="816"/>
                    </a:lnTo>
                    <a:lnTo>
                      <a:pt x="857" y="832"/>
                    </a:lnTo>
                    <a:lnTo>
                      <a:pt x="865" y="840"/>
                    </a:lnTo>
                    <a:lnTo>
                      <a:pt x="873" y="840"/>
                    </a:lnTo>
                    <a:lnTo>
                      <a:pt x="865" y="848"/>
                    </a:lnTo>
                    <a:lnTo>
                      <a:pt x="857" y="848"/>
                    </a:lnTo>
                    <a:lnTo>
                      <a:pt x="849" y="856"/>
                    </a:lnTo>
                    <a:lnTo>
                      <a:pt x="841" y="856"/>
                    </a:lnTo>
                    <a:lnTo>
                      <a:pt x="841" y="840"/>
                    </a:lnTo>
                    <a:lnTo>
                      <a:pt x="833" y="840"/>
                    </a:lnTo>
                    <a:lnTo>
                      <a:pt x="825" y="824"/>
                    </a:lnTo>
                    <a:lnTo>
                      <a:pt x="833" y="840"/>
                    </a:lnTo>
                    <a:lnTo>
                      <a:pt x="841" y="848"/>
                    </a:lnTo>
                    <a:lnTo>
                      <a:pt x="833" y="848"/>
                    </a:lnTo>
                    <a:lnTo>
                      <a:pt x="833" y="864"/>
                    </a:lnTo>
                    <a:lnTo>
                      <a:pt x="825" y="872"/>
                    </a:lnTo>
                    <a:lnTo>
                      <a:pt x="825" y="864"/>
                    </a:lnTo>
                    <a:lnTo>
                      <a:pt x="817" y="872"/>
                    </a:lnTo>
                    <a:lnTo>
                      <a:pt x="801" y="880"/>
                    </a:lnTo>
                    <a:lnTo>
                      <a:pt x="801" y="888"/>
                    </a:lnTo>
                    <a:lnTo>
                      <a:pt x="809" y="880"/>
                    </a:lnTo>
                    <a:lnTo>
                      <a:pt x="817" y="880"/>
                    </a:lnTo>
                    <a:lnTo>
                      <a:pt x="809" y="888"/>
                    </a:lnTo>
                    <a:lnTo>
                      <a:pt x="801" y="904"/>
                    </a:lnTo>
                    <a:lnTo>
                      <a:pt x="768" y="904"/>
                    </a:lnTo>
                    <a:lnTo>
                      <a:pt x="777" y="904"/>
                    </a:lnTo>
                    <a:lnTo>
                      <a:pt x="785" y="904"/>
                    </a:lnTo>
                    <a:lnTo>
                      <a:pt x="785" y="912"/>
                    </a:lnTo>
                    <a:lnTo>
                      <a:pt x="785" y="920"/>
                    </a:lnTo>
                    <a:lnTo>
                      <a:pt x="793" y="920"/>
                    </a:lnTo>
                    <a:lnTo>
                      <a:pt x="785" y="952"/>
                    </a:lnTo>
                    <a:lnTo>
                      <a:pt x="777" y="960"/>
                    </a:lnTo>
                    <a:lnTo>
                      <a:pt x="777" y="952"/>
                    </a:lnTo>
                    <a:lnTo>
                      <a:pt x="777" y="944"/>
                    </a:lnTo>
                    <a:lnTo>
                      <a:pt x="768" y="944"/>
                    </a:lnTo>
                    <a:lnTo>
                      <a:pt x="768" y="952"/>
                    </a:lnTo>
                    <a:lnTo>
                      <a:pt x="760" y="960"/>
                    </a:lnTo>
                    <a:lnTo>
                      <a:pt x="752" y="952"/>
                    </a:lnTo>
                    <a:lnTo>
                      <a:pt x="752" y="960"/>
                    </a:lnTo>
                    <a:lnTo>
                      <a:pt x="760" y="968"/>
                    </a:lnTo>
                    <a:lnTo>
                      <a:pt x="777" y="968"/>
                    </a:lnTo>
                    <a:lnTo>
                      <a:pt x="777" y="976"/>
                    </a:lnTo>
                    <a:lnTo>
                      <a:pt x="768" y="1000"/>
                    </a:lnTo>
                    <a:lnTo>
                      <a:pt x="768" y="1008"/>
                    </a:lnTo>
                    <a:lnTo>
                      <a:pt x="785" y="1032"/>
                    </a:lnTo>
                    <a:lnTo>
                      <a:pt x="777" y="1056"/>
                    </a:lnTo>
                    <a:lnTo>
                      <a:pt x="785" y="1064"/>
                    </a:lnTo>
                    <a:lnTo>
                      <a:pt x="793" y="1080"/>
                    </a:lnTo>
                    <a:lnTo>
                      <a:pt x="793" y="1088"/>
                    </a:lnTo>
                    <a:lnTo>
                      <a:pt x="785" y="1096"/>
                    </a:lnTo>
                    <a:lnTo>
                      <a:pt x="777" y="1104"/>
                    </a:lnTo>
                    <a:lnTo>
                      <a:pt x="768" y="1096"/>
                    </a:lnTo>
                    <a:lnTo>
                      <a:pt x="752" y="1080"/>
                    </a:lnTo>
                    <a:lnTo>
                      <a:pt x="728" y="1080"/>
                    </a:lnTo>
                    <a:lnTo>
                      <a:pt x="720" y="1080"/>
                    </a:lnTo>
                    <a:lnTo>
                      <a:pt x="704" y="1080"/>
                    </a:lnTo>
                    <a:lnTo>
                      <a:pt x="680" y="1064"/>
                    </a:lnTo>
                    <a:lnTo>
                      <a:pt x="664" y="1064"/>
                    </a:lnTo>
                    <a:lnTo>
                      <a:pt x="664" y="1056"/>
                    </a:lnTo>
                    <a:lnTo>
                      <a:pt x="656" y="1048"/>
                    </a:lnTo>
                    <a:lnTo>
                      <a:pt x="632" y="1048"/>
                    </a:lnTo>
                    <a:lnTo>
                      <a:pt x="624" y="1048"/>
                    </a:lnTo>
                    <a:lnTo>
                      <a:pt x="624" y="1032"/>
                    </a:lnTo>
                    <a:lnTo>
                      <a:pt x="616" y="1016"/>
                    </a:lnTo>
                    <a:lnTo>
                      <a:pt x="608" y="984"/>
                    </a:lnTo>
                    <a:lnTo>
                      <a:pt x="600" y="984"/>
                    </a:lnTo>
                    <a:lnTo>
                      <a:pt x="600" y="968"/>
                    </a:lnTo>
                    <a:lnTo>
                      <a:pt x="600" y="960"/>
                    </a:lnTo>
                    <a:lnTo>
                      <a:pt x="592" y="952"/>
                    </a:lnTo>
                    <a:lnTo>
                      <a:pt x="592" y="944"/>
                    </a:lnTo>
                    <a:lnTo>
                      <a:pt x="592" y="920"/>
                    </a:lnTo>
                    <a:lnTo>
                      <a:pt x="576" y="920"/>
                    </a:lnTo>
                    <a:lnTo>
                      <a:pt x="552" y="888"/>
                    </a:lnTo>
                    <a:lnTo>
                      <a:pt x="544" y="864"/>
                    </a:lnTo>
                    <a:lnTo>
                      <a:pt x="536" y="856"/>
                    </a:lnTo>
                    <a:lnTo>
                      <a:pt x="528" y="848"/>
                    </a:lnTo>
                    <a:lnTo>
                      <a:pt x="496" y="776"/>
                    </a:lnTo>
                    <a:lnTo>
                      <a:pt x="488" y="768"/>
                    </a:lnTo>
                    <a:lnTo>
                      <a:pt x="480" y="744"/>
                    </a:lnTo>
                    <a:lnTo>
                      <a:pt x="456" y="728"/>
                    </a:lnTo>
                    <a:lnTo>
                      <a:pt x="448" y="720"/>
                    </a:lnTo>
                    <a:lnTo>
                      <a:pt x="432" y="696"/>
                    </a:lnTo>
                    <a:lnTo>
                      <a:pt x="400" y="696"/>
                    </a:lnTo>
                    <a:lnTo>
                      <a:pt x="368" y="688"/>
                    </a:lnTo>
                    <a:lnTo>
                      <a:pt x="360" y="680"/>
                    </a:lnTo>
                    <a:lnTo>
                      <a:pt x="352" y="680"/>
                    </a:lnTo>
                    <a:lnTo>
                      <a:pt x="344" y="696"/>
                    </a:lnTo>
                    <a:lnTo>
                      <a:pt x="336" y="696"/>
                    </a:lnTo>
                    <a:lnTo>
                      <a:pt x="336" y="688"/>
                    </a:lnTo>
                    <a:lnTo>
                      <a:pt x="328" y="688"/>
                    </a:lnTo>
                    <a:lnTo>
                      <a:pt x="320" y="688"/>
                    </a:lnTo>
                    <a:lnTo>
                      <a:pt x="304" y="704"/>
                    </a:lnTo>
                    <a:lnTo>
                      <a:pt x="304" y="728"/>
                    </a:lnTo>
                    <a:lnTo>
                      <a:pt x="296" y="736"/>
                    </a:lnTo>
                    <a:lnTo>
                      <a:pt x="296" y="744"/>
                    </a:lnTo>
                    <a:lnTo>
                      <a:pt x="288" y="744"/>
                    </a:lnTo>
                    <a:lnTo>
                      <a:pt x="280" y="760"/>
                    </a:lnTo>
                    <a:lnTo>
                      <a:pt x="280" y="768"/>
                    </a:lnTo>
                    <a:lnTo>
                      <a:pt x="264" y="768"/>
                    </a:lnTo>
                    <a:lnTo>
                      <a:pt x="256" y="760"/>
                    </a:lnTo>
                    <a:lnTo>
                      <a:pt x="216" y="736"/>
                    </a:lnTo>
                    <a:lnTo>
                      <a:pt x="208" y="728"/>
                    </a:lnTo>
                    <a:lnTo>
                      <a:pt x="192" y="720"/>
                    </a:lnTo>
                    <a:lnTo>
                      <a:pt x="176" y="704"/>
                    </a:lnTo>
                    <a:lnTo>
                      <a:pt x="160" y="688"/>
                    </a:lnTo>
                    <a:lnTo>
                      <a:pt x="152" y="672"/>
                    </a:lnTo>
                    <a:lnTo>
                      <a:pt x="152" y="648"/>
                    </a:lnTo>
                    <a:lnTo>
                      <a:pt x="152" y="640"/>
                    </a:lnTo>
                    <a:lnTo>
                      <a:pt x="144" y="632"/>
                    </a:lnTo>
                    <a:lnTo>
                      <a:pt x="136" y="616"/>
                    </a:lnTo>
                    <a:lnTo>
                      <a:pt x="136" y="608"/>
                    </a:lnTo>
                    <a:lnTo>
                      <a:pt x="128" y="584"/>
                    </a:lnTo>
                    <a:lnTo>
                      <a:pt x="96" y="560"/>
                    </a:lnTo>
                    <a:lnTo>
                      <a:pt x="88" y="552"/>
                    </a:lnTo>
                    <a:lnTo>
                      <a:pt x="80" y="544"/>
                    </a:lnTo>
                    <a:lnTo>
                      <a:pt x="72" y="528"/>
                    </a:lnTo>
                    <a:lnTo>
                      <a:pt x="48" y="496"/>
                    </a:lnTo>
                    <a:lnTo>
                      <a:pt x="32" y="496"/>
                    </a:lnTo>
                    <a:lnTo>
                      <a:pt x="16" y="456"/>
                    </a:lnTo>
                    <a:lnTo>
                      <a:pt x="0" y="456"/>
                    </a:lnTo>
                    <a:lnTo>
                      <a:pt x="0" y="44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1" name="Freeform 21"/>
              <p:cNvSpPr>
                <a:spLocks/>
              </p:cNvSpPr>
              <p:nvPr/>
            </p:nvSpPr>
            <p:spPr bwMode="auto">
              <a:xfrm>
                <a:off x="2924" y="952"/>
                <a:ext cx="528" cy="592"/>
              </a:xfrm>
              <a:custGeom>
                <a:avLst/>
                <a:gdLst>
                  <a:gd name="T0" fmla="*/ 424 w 528"/>
                  <a:gd name="T1" fmla="*/ 544 h 592"/>
                  <a:gd name="T2" fmla="*/ 376 w 528"/>
                  <a:gd name="T3" fmla="*/ 496 h 592"/>
                  <a:gd name="T4" fmla="*/ 352 w 528"/>
                  <a:gd name="T5" fmla="*/ 488 h 592"/>
                  <a:gd name="T6" fmla="*/ 344 w 528"/>
                  <a:gd name="T7" fmla="*/ 480 h 592"/>
                  <a:gd name="T8" fmla="*/ 336 w 528"/>
                  <a:gd name="T9" fmla="*/ 480 h 592"/>
                  <a:gd name="T10" fmla="*/ 312 w 528"/>
                  <a:gd name="T11" fmla="*/ 464 h 592"/>
                  <a:gd name="T12" fmla="*/ 320 w 528"/>
                  <a:gd name="T13" fmla="*/ 440 h 592"/>
                  <a:gd name="T14" fmla="*/ 312 w 528"/>
                  <a:gd name="T15" fmla="*/ 416 h 592"/>
                  <a:gd name="T16" fmla="*/ 320 w 528"/>
                  <a:gd name="T17" fmla="*/ 392 h 592"/>
                  <a:gd name="T18" fmla="*/ 304 w 528"/>
                  <a:gd name="T19" fmla="*/ 384 h 592"/>
                  <a:gd name="T20" fmla="*/ 304 w 528"/>
                  <a:gd name="T21" fmla="*/ 368 h 592"/>
                  <a:gd name="T22" fmla="*/ 336 w 528"/>
                  <a:gd name="T23" fmla="*/ 336 h 592"/>
                  <a:gd name="T24" fmla="*/ 344 w 528"/>
                  <a:gd name="T25" fmla="*/ 272 h 592"/>
                  <a:gd name="T26" fmla="*/ 376 w 528"/>
                  <a:gd name="T27" fmla="*/ 240 h 592"/>
                  <a:gd name="T28" fmla="*/ 456 w 528"/>
                  <a:gd name="T29" fmla="*/ 152 h 592"/>
                  <a:gd name="T30" fmla="*/ 520 w 528"/>
                  <a:gd name="T31" fmla="*/ 120 h 592"/>
                  <a:gd name="T32" fmla="*/ 520 w 528"/>
                  <a:gd name="T33" fmla="*/ 120 h 592"/>
                  <a:gd name="T34" fmla="*/ 488 w 528"/>
                  <a:gd name="T35" fmla="*/ 120 h 592"/>
                  <a:gd name="T36" fmla="*/ 432 w 528"/>
                  <a:gd name="T37" fmla="*/ 120 h 592"/>
                  <a:gd name="T38" fmla="*/ 424 w 528"/>
                  <a:gd name="T39" fmla="*/ 104 h 592"/>
                  <a:gd name="T40" fmla="*/ 368 w 528"/>
                  <a:gd name="T41" fmla="*/ 120 h 592"/>
                  <a:gd name="T42" fmla="*/ 352 w 528"/>
                  <a:gd name="T43" fmla="*/ 112 h 592"/>
                  <a:gd name="T44" fmla="*/ 328 w 528"/>
                  <a:gd name="T45" fmla="*/ 112 h 592"/>
                  <a:gd name="T46" fmla="*/ 312 w 528"/>
                  <a:gd name="T47" fmla="*/ 88 h 592"/>
                  <a:gd name="T48" fmla="*/ 312 w 528"/>
                  <a:gd name="T49" fmla="*/ 80 h 592"/>
                  <a:gd name="T50" fmla="*/ 288 w 528"/>
                  <a:gd name="T51" fmla="*/ 80 h 592"/>
                  <a:gd name="T52" fmla="*/ 248 w 528"/>
                  <a:gd name="T53" fmla="*/ 88 h 592"/>
                  <a:gd name="T54" fmla="*/ 232 w 528"/>
                  <a:gd name="T55" fmla="*/ 88 h 592"/>
                  <a:gd name="T56" fmla="*/ 200 w 528"/>
                  <a:gd name="T57" fmla="*/ 72 h 592"/>
                  <a:gd name="T58" fmla="*/ 200 w 528"/>
                  <a:gd name="T59" fmla="*/ 64 h 592"/>
                  <a:gd name="T60" fmla="*/ 168 w 528"/>
                  <a:gd name="T61" fmla="*/ 64 h 592"/>
                  <a:gd name="T62" fmla="*/ 168 w 528"/>
                  <a:gd name="T63" fmla="*/ 24 h 592"/>
                  <a:gd name="T64" fmla="*/ 136 w 528"/>
                  <a:gd name="T65" fmla="*/ 0 h 592"/>
                  <a:gd name="T66" fmla="*/ 136 w 528"/>
                  <a:gd name="T67" fmla="*/ 32 h 592"/>
                  <a:gd name="T68" fmla="*/ 0 w 528"/>
                  <a:gd name="T69" fmla="*/ 40 h 592"/>
                  <a:gd name="T70" fmla="*/ 8 w 528"/>
                  <a:gd name="T71" fmla="*/ 72 h 592"/>
                  <a:gd name="T72" fmla="*/ 8 w 528"/>
                  <a:gd name="T73" fmla="*/ 152 h 592"/>
                  <a:gd name="T74" fmla="*/ 24 w 528"/>
                  <a:gd name="T75" fmla="*/ 168 h 592"/>
                  <a:gd name="T76" fmla="*/ 24 w 528"/>
                  <a:gd name="T77" fmla="*/ 232 h 592"/>
                  <a:gd name="T78" fmla="*/ 32 w 528"/>
                  <a:gd name="T79" fmla="*/ 256 h 592"/>
                  <a:gd name="T80" fmla="*/ 32 w 528"/>
                  <a:gd name="T81" fmla="*/ 296 h 592"/>
                  <a:gd name="T82" fmla="*/ 48 w 528"/>
                  <a:gd name="T83" fmla="*/ 320 h 592"/>
                  <a:gd name="T84" fmla="*/ 48 w 528"/>
                  <a:gd name="T85" fmla="*/ 352 h 592"/>
                  <a:gd name="T86" fmla="*/ 32 w 528"/>
                  <a:gd name="T87" fmla="*/ 368 h 592"/>
                  <a:gd name="T88" fmla="*/ 40 w 528"/>
                  <a:gd name="T89" fmla="*/ 400 h 592"/>
                  <a:gd name="T90" fmla="*/ 56 w 528"/>
                  <a:gd name="T91" fmla="*/ 408 h 592"/>
                  <a:gd name="T92" fmla="*/ 56 w 528"/>
                  <a:gd name="T93" fmla="*/ 584 h 592"/>
                  <a:gd name="T94" fmla="*/ 56 w 528"/>
                  <a:gd name="T95" fmla="*/ 592 h 592"/>
                  <a:gd name="T96" fmla="*/ 432 w 528"/>
                  <a:gd name="T97" fmla="*/ 584 h 59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28" h="592">
                    <a:moveTo>
                      <a:pt x="432" y="584"/>
                    </a:moveTo>
                    <a:lnTo>
                      <a:pt x="432" y="576"/>
                    </a:lnTo>
                    <a:lnTo>
                      <a:pt x="424" y="544"/>
                    </a:lnTo>
                    <a:lnTo>
                      <a:pt x="400" y="536"/>
                    </a:lnTo>
                    <a:lnTo>
                      <a:pt x="376" y="512"/>
                    </a:lnTo>
                    <a:lnTo>
                      <a:pt x="376" y="496"/>
                    </a:lnTo>
                    <a:lnTo>
                      <a:pt x="352" y="488"/>
                    </a:lnTo>
                    <a:lnTo>
                      <a:pt x="344" y="480"/>
                    </a:lnTo>
                    <a:lnTo>
                      <a:pt x="336" y="480"/>
                    </a:lnTo>
                    <a:lnTo>
                      <a:pt x="328" y="480"/>
                    </a:lnTo>
                    <a:lnTo>
                      <a:pt x="312" y="464"/>
                    </a:lnTo>
                    <a:lnTo>
                      <a:pt x="312" y="456"/>
                    </a:lnTo>
                    <a:lnTo>
                      <a:pt x="320" y="448"/>
                    </a:lnTo>
                    <a:lnTo>
                      <a:pt x="320" y="440"/>
                    </a:lnTo>
                    <a:lnTo>
                      <a:pt x="312" y="432"/>
                    </a:lnTo>
                    <a:lnTo>
                      <a:pt x="312" y="424"/>
                    </a:lnTo>
                    <a:lnTo>
                      <a:pt x="312" y="416"/>
                    </a:lnTo>
                    <a:lnTo>
                      <a:pt x="320" y="392"/>
                    </a:lnTo>
                    <a:lnTo>
                      <a:pt x="312" y="384"/>
                    </a:lnTo>
                    <a:lnTo>
                      <a:pt x="304" y="384"/>
                    </a:lnTo>
                    <a:lnTo>
                      <a:pt x="304" y="368"/>
                    </a:lnTo>
                    <a:lnTo>
                      <a:pt x="304" y="360"/>
                    </a:lnTo>
                    <a:lnTo>
                      <a:pt x="312" y="352"/>
                    </a:lnTo>
                    <a:lnTo>
                      <a:pt x="336" y="336"/>
                    </a:lnTo>
                    <a:lnTo>
                      <a:pt x="344" y="328"/>
                    </a:lnTo>
                    <a:lnTo>
                      <a:pt x="344" y="272"/>
                    </a:lnTo>
                    <a:lnTo>
                      <a:pt x="336" y="272"/>
                    </a:lnTo>
                    <a:lnTo>
                      <a:pt x="344" y="264"/>
                    </a:lnTo>
                    <a:lnTo>
                      <a:pt x="376" y="240"/>
                    </a:lnTo>
                    <a:lnTo>
                      <a:pt x="416" y="200"/>
                    </a:lnTo>
                    <a:lnTo>
                      <a:pt x="424" y="176"/>
                    </a:lnTo>
                    <a:lnTo>
                      <a:pt x="456" y="152"/>
                    </a:lnTo>
                    <a:lnTo>
                      <a:pt x="488" y="152"/>
                    </a:lnTo>
                    <a:lnTo>
                      <a:pt x="512" y="136"/>
                    </a:lnTo>
                    <a:lnTo>
                      <a:pt x="520" y="120"/>
                    </a:lnTo>
                    <a:lnTo>
                      <a:pt x="528" y="120"/>
                    </a:lnTo>
                    <a:lnTo>
                      <a:pt x="520" y="120"/>
                    </a:lnTo>
                    <a:lnTo>
                      <a:pt x="504" y="128"/>
                    </a:lnTo>
                    <a:lnTo>
                      <a:pt x="496" y="128"/>
                    </a:lnTo>
                    <a:lnTo>
                      <a:pt x="488" y="120"/>
                    </a:lnTo>
                    <a:lnTo>
                      <a:pt x="432" y="120"/>
                    </a:lnTo>
                    <a:lnTo>
                      <a:pt x="432" y="104"/>
                    </a:lnTo>
                    <a:lnTo>
                      <a:pt x="424" y="104"/>
                    </a:lnTo>
                    <a:lnTo>
                      <a:pt x="408" y="128"/>
                    </a:lnTo>
                    <a:lnTo>
                      <a:pt x="384" y="128"/>
                    </a:lnTo>
                    <a:lnTo>
                      <a:pt x="368" y="120"/>
                    </a:lnTo>
                    <a:lnTo>
                      <a:pt x="368" y="112"/>
                    </a:lnTo>
                    <a:lnTo>
                      <a:pt x="352" y="112"/>
                    </a:lnTo>
                    <a:lnTo>
                      <a:pt x="352" y="96"/>
                    </a:lnTo>
                    <a:lnTo>
                      <a:pt x="344" y="96"/>
                    </a:lnTo>
                    <a:lnTo>
                      <a:pt x="328" y="112"/>
                    </a:lnTo>
                    <a:lnTo>
                      <a:pt x="320" y="96"/>
                    </a:lnTo>
                    <a:lnTo>
                      <a:pt x="312" y="88"/>
                    </a:lnTo>
                    <a:lnTo>
                      <a:pt x="304" y="88"/>
                    </a:lnTo>
                    <a:lnTo>
                      <a:pt x="304" y="80"/>
                    </a:lnTo>
                    <a:lnTo>
                      <a:pt x="312" y="80"/>
                    </a:lnTo>
                    <a:lnTo>
                      <a:pt x="304" y="80"/>
                    </a:lnTo>
                    <a:lnTo>
                      <a:pt x="288" y="80"/>
                    </a:lnTo>
                    <a:lnTo>
                      <a:pt x="264" y="72"/>
                    </a:lnTo>
                    <a:lnTo>
                      <a:pt x="256" y="72"/>
                    </a:lnTo>
                    <a:lnTo>
                      <a:pt x="248" y="88"/>
                    </a:lnTo>
                    <a:lnTo>
                      <a:pt x="232" y="88"/>
                    </a:lnTo>
                    <a:lnTo>
                      <a:pt x="224" y="72"/>
                    </a:lnTo>
                    <a:lnTo>
                      <a:pt x="200" y="72"/>
                    </a:lnTo>
                    <a:lnTo>
                      <a:pt x="200" y="64"/>
                    </a:lnTo>
                    <a:lnTo>
                      <a:pt x="192" y="72"/>
                    </a:lnTo>
                    <a:lnTo>
                      <a:pt x="176" y="72"/>
                    </a:lnTo>
                    <a:lnTo>
                      <a:pt x="168" y="64"/>
                    </a:lnTo>
                    <a:lnTo>
                      <a:pt x="168" y="56"/>
                    </a:lnTo>
                    <a:lnTo>
                      <a:pt x="168" y="24"/>
                    </a:lnTo>
                    <a:lnTo>
                      <a:pt x="152" y="0"/>
                    </a:lnTo>
                    <a:lnTo>
                      <a:pt x="136" y="0"/>
                    </a:lnTo>
                    <a:lnTo>
                      <a:pt x="136" y="32"/>
                    </a:lnTo>
                    <a:lnTo>
                      <a:pt x="128" y="40"/>
                    </a:lnTo>
                    <a:lnTo>
                      <a:pt x="0" y="40"/>
                    </a:lnTo>
                    <a:lnTo>
                      <a:pt x="8" y="72"/>
                    </a:lnTo>
                    <a:lnTo>
                      <a:pt x="8" y="88"/>
                    </a:lnTo>
                    <a:lnTo>
                      <a:pt x="8" y="128"/>
                    </a:lnTo>
                    <a:lnTo>
                      <a:pt x="8" y="152"/>
                    </a:lnTo>
                    <a:lnTo>
                      <a:pt x="16" y="160"/>
                    </a:lnTo>
                    <a:lnTo>
                      <a:pt x="24" y="168"/>
                    </a:lnTo>
                    <a:lnTo>
                      <a:pt x="24" y="200"/>
                    </a:lnTo>
                    <a:lnTo>
                      <a:pt x="24" y="216"/>
                    </a:lnTo>
                    <a:lnTo>
                      <a:pt x="24" y="232"/>
                    </a:lnTo>
                    <a:lnTo>
                      <a:pt x="24" y="240"/>
                    </a:lnTo>
                    <a:lnTo>
                      <a:pt x="32" y="256"/>
                    </a:lnTo>
                    <a:lnTo>
                      <a:pt x="32" y="272"/>
                    </a:lnTo>
                    <a:lnTo>
                      <a:pt x="32" y="296"/>
                    </a:lnTo>
                    <a:lnTo>
                      <a:pt x="40" y="304"/>
                    </a:lnTo>
                    <a:lnTo>
                      <a:pt x="48" y="320"/>
                    </a:lnTo>
                    <a:lnTo>
                      <a:pt x="48" y="344"/>
                    </a:lnTo>
                    <a:lnTo>
                      <a:pt x="48" y="352"/>
                    </a:lnTo>
                    <a:lnTo>
                      <a:pt x="32" y="368"/>
                    </a:lnTo>
                    <a:lnTo>
                      <a:pt x="24" y="376"/>
                    </a:lnTo>
                    <a:lnTo>
                      <a:pt x="24" y="384"/>
                    </a:lnTo>
                    <a:lnTo>
                      <a:pt x="40" y="400"/>
                    </a:lnTo>
                    <a:lnTo>
                      <a:pt x="48" y="408"/>
                    </a:lnTo>
                    <a:lnTo>
                      <a:pt x="56" y="408"/>
                    </a:lnTo>
                    <a:lnTo>
                      <a:pt x="56" y="448"/>
                    </a:lnTo>
                    <a:lnTo>
                      <a:pt x="48" y="544"/>
                    </a:lnTo>
                    <a:lnTo>
                      <a:pt x="56" y="584"/>
                    </a:lnTo>
                    <a:lnTo>
                      <a:pt x="56" y="592"/>
                    </a:lnTo>
                    <a:lnTo>
                      <a:pt x="136" y="592"/>
                    </a:lnTo>
                    <a:lnTo>
                      <a:pt x="400" y="592"/>
                    </a:lnTo>
                    <a:lnTo>
                      <a:pt x="432" y="58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2" name="Freeform 22"/>
              <p:cNvSpPr>
                <a:spLocks/>
              </p:cNvSpPr>
              <p:nvPr/>
            </p:nvSpPr>
            <p:spPr bwMode="auto">
              <a:xfrm>
                <a:off x="2964" y="1536"/>
                <a:ext cx="480" cy="320"/>
              </a:xfrm>
              <a:custGeom>
                <a:avLst/>
                <a:gdLst>
                  <a:gd name="T0" fmla="*/ 56 w 480"/>
                  <a:gd name="T1" fmla="*/ 272 h 320"/>
                  <a:gd name="T2" fmla="*/ 56 w 480"/>
                  <a:gd name="T3" fmla="*/ 256 h 320"/>
                  <a:gd name="T4" fmla="*/ 56 w 480"/>
                  <a:gd name="T5" fmla="*/ 248 h 320"/>
                  <a:gd name="T6" fmla="*/ 48 w 480"/>
                  <a:gd name="T7" fmla="*/ 224 h 320"/>
                  <a:gd name="T8" fmla="*/ 40 w 480"/>
                  <a:gd name="T9" fmla="*/ 216 h 320"/>
                  <a:gd name="T10" fmla="*/ 40 w 480"/>
                  <a:gd name="T11" fmla="*/ 168 h 320"/>
                  <a:gd name="T12" fmla="*/ 16 w 480"/>
                  <a:gd name="T13" fmla="*/ 152 h 320"/>
                  <a:gd name="T14" fmla="*/ 16 w 480"/>
                  <a:gd name="T15" fmla="*/ 144 h 320"/>
                  <a:gd name="T16" fmla="*/ 16 w 480"/>
                  <a:gd name="T17" fmla="*/ 128 h 320"/>
                  <a:gd name="T18" fmla="*/ 16 w 480"/>
                  <a:gd name="T19" fmla="*/ 120 h 320"/>
                  <a:gd name="T20" fmla="*/ 0 w 480"/>
                  <a:gd name="T21" fmla="*/ 88 h 320"/>
                  <a:gd name="T22" fmla="*/ 0 w 480"/>
                  <a:gd name="T23" fmla="*/ 80 h 320"/>
                  <a:gd name="T24" fmla="*/ 16 w 480"/>
                  <a:gd name="T25" fmla="*/ 40 h 320"/>
                  <a:gd name="T26" fmla="*/ 0 w 480"/>
                  <a:gd name="T27" fmla="*/ 40 h 320"/>
                  <a:gd name="T28" fmla="*/ 8 w 480"/>
                  <a:gd name="T29" fmla="*/ 32 h 320"/>
                  <a:gd name="T30" fmla="*/ 8 w 480"/>
                  <a:gd name="T31" fmla="*/ 24 h 320"/>
                  <a:gd name="T32" fmla="*/ 0 w 480"/>
                  <a:gd name="T33" fmla="*/ 8 h 320"/>
                  <a:gd name="T34" fmla="*/ 16 w 480"/>
                  <a:gd name="T35" fmla="*/ 8 h 320"/>
                  <a:gd name="T36" fmla="*/ 360 w 480"/>
                  <a:gd name="T37" fmla="*/ 8 h 320"/>
                  <a:gd name="T38" fmla="*/ 392 w 480"/>
                  <a:gd name="T39" fmla="*/ 0 h 320"/>
                  <a:gd name="T40" fmla="*/ 400 w 480"/>
                  <a:gd name="T41" fmla="*/ 16 h 320"/>
                  <a:gd name="T42" fmla="*/ 400 w 480"/>
                  <a:gd name="T43" fmla="*/ 32 h 320"/>
                  <a:gd name="T44" fmla="*/ 400 w 480"/>
                  <a:gd name="T45" fmla="*/ 56 h 320"/>
                  <a:gd name="T46" fmla="*/ 408 w 480"/>
                  <a:gd name="T47" fmla="*/ 80 h 320"/>
                  <a:gd name="T48" fmla="*/ 408 w 480"/>
                  <a:gd name="T49" fmla="*/ 80 h 320"/>
                  <a:gd name="T50" fmla="*/ 432 w 480"/>
                  <a:gd name="T51" fmla="*/ 88 h 320"/>
                  <a:gd name="T52" fmla="*/ 440 w 480"/>
                  <a:gd name="T53" fmla="*/ 104 h 320"/>
                  <a:gd name="T54" fmla="*/ 456 w 480"/>
                  <a:gd name="T55" fmla="*/ 120 h 320"/>
                  <a:gd name="T56" fmla="*/ 456 w 480"/>
                  <a:gd name="T57" fmla="*/ 128 h 320"/>
                  <a:gd name="T58" fmla="*/ 464 w 480"/>
                  <a:gd name="T59" fmla="*/ 128 h 320"/>
                  <a:gd name="T60" fmla="*/ 480 w 480"/>
                  <a:gd name="T61" fmla="*/ 136 h 320"/>
                  <a:gd name="T62" fmla="*/ 480 w 480"/>
                  <a:gd name="T63" fmla="*/ 160 h 320"/>
                  <a:gd name="T64" fmla="*/ 472 w 480"/>
                  <a:gd name="T65" fmla="*/ 176 h 320"/>
                  <a:gd name="T66" fmla="*/ 464 w 480"/>
                  <a:gd name="T67" fmla="*/ 184 h 320"/>
                  <a:gd name="T68" fmla="*/ 464 w 480"/>
                  <a:gd name="T69" fmla="*/ 200 h 320"/>
                  <a:gd name="T70" fmla="*/ 448 w 480"/>
                  <a:gd name="T71" fmla="*/ 208 h 320"/>
                  <a:gd name="T72" fmla="*/ 416 w 480"/>
                  <a:gd name="T73" fmla="*/ 216 h 320"/>
                  <a:gd name="T74" fmla="*/ 416 w 480"/>
                  <a:gd name="T75" fmla="*/ 240 h 320"/>
                  <a:gd name="T76" fmla="*/ 424 w 480"/>
                  <a:gd name="T77" fmla="*/ 264 h 320"/>
                  <a:gd name="T78" fmla="*/ 416 w 480"/>
                  <a:gd name="T79" fmla="*/ 280 h 320"/>
                  <a:gd name="T80" fmla="*/ 408 w 480"/>
                  <a:gd name="T81" fmla="*/ 296 h 320"/>
                  <a:gd name="T82" fmla="*/ 392 w 480"/>
                  <a:gd name="T83" fmla="*/ 312 h 320"/>
                  <a:gd name="T84" fmla="*/ 400 w 480"/>
                  <a:gd name="T85" fmla="*/ 312 h 320"/>
                  <a:gd name="T86" fmla="*/ 392 w 480"/>
                  <a:gd name="T87" fmla="*/ 320 h 320"/>
                  <a:gd name="T88" fmla="*/ 392 w 480"/>
                  <a:gd name="T89" fmla="*/ 320 h 320"/>
                  <a:gd name="T90" fmla="*/ 368 w 480"/>
                  <a:gd name="T91" fmla="*/ 296 h 320"/>
                  <a:gd name="T92" fmla="*/ 56 w 480"/>
                  <a:gd name="T93" fmla="*/ 304 h 32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80" h="320">
                    <a:moveTo>
                      <a:pt x="56" y="304"/>
                    </a:moveTo>
                    <a:lnTo>
                      <a:pt x="56" y="272"/>
                    </a:lnTo>
                    <a:lnTo>
                      <a:pt x="56" y="264"/>
                    </a:lnTo>
                    <a:lnTo>
                      <a:pt x="56" y="256"/>
                    </a:lnTo>
                    <a:lnTo>
                      <a:pt x="56" y="248"/>
                    </a:lnTo>
                    <a:lnTo>
                      <a:pt x="48" y="224"/>
                    </a:lnTo>
                    <a:lnTo>
                      <a:pt x="48" y="216"/>
                    </a:lnTo>
                    <a:lnTo>
                      <a:pt x="40" y="216"/>
                    </a:lnTo>
                    <a:lnTo>
                      <a:pt x="40" y="200"/>
                    </a:lnTo>
                    <a:lnTo>
                      <a:pt x="40" y="168"/>
                    </a:lnTo>
                    <a:lnTo>
                      <a:pt x="24" y="160"/>
                    </a:lnTo>
                    <a:lnTo>
                      <a:pt x="16" y="152"/>
                    </a:lnTo>
                    <a:lnTo>
                      <a:pt x="16" y="144"/>
                    </a:lnTo>
                    <a:lnTo>
                      <a:pt x="16" y="136"/>
                    </a:lnTo>
                    <a:lnTo>
                      <a:pt x="16" y="128"/>
                    </a:lnTo>
                    <a:lnTo>
                      <a:pt x="16" y="120"/>
                    </a:lnTo>
                    <a:lnTo>
                      <a:pt x="8" y="104"/>
                    </a:lnTo>
                    <a:lnTo>
                      <a:pt x="0" y="88"/>
                    </a:lnTo>
                    <a:lnTo>
                      <a:pt x="0" y="80"/>
                    </a:lnTo>
                    <a:lnTo>
                      <a:pt x="16" y="40"/>
                    </a:lnTo>
                    <a:lnTo>
                      <a:pt x="0" y="40"/>
                    </a:lnTo>
                    <a:lnTo>
                      <a:pt x="0" y="32"/>
                    </a:lnTo>
                    <a:lnTo>
                      <a:pt x="8" y="32"/>
                    </a:lnTo>
                    <a:lnTo>
                      <a:pt x="8" y="24"/>
                    </a:lnTo>
                    <a:lnTo>
                      <a:pt x="0" y="16"/>
                    </a:lnTo>
                    <a:lnTo>
                      <a:pt x="0" y="8"/>
                    </a:lnTo>
                    <a:lnTo>
                      <a:pt x="16" y="8"/>
                    </a:lnTo>
                    <a:lnTo>
                      <a:pt x="96" y="8"/>
                    </a:lnTo>
                    <a:lnTo>
                      <a:pt x="360" y="8"/>
                    </a:lnTo>
                    <a:lnTo>
                      <a:pt x="392" y="0"/>
                    </a:lnTo>
                    <a:lnTo>
                      <a:pt x="400" y="16"/>
                    </a:lnTo>
                    <a:lnTo>
                      <a:pt x="400" y="24"/>
                    </a:lnTo>
                    <a:lnTo>
                      <a:pt x="400" y="32"/>
                    </a:lnTo>
                    <a:lnTo>
                      <a:pt x="400" y="48"/>
                    </a:lnTo>
                    <a:lnTo>
                      <a:pt x="400" y="56"/>
                    </a:lnTo>
                    <a:lnTo>
                      <a:pt x="408" y="72"/>
                    </a:lnTo>
                    <a:lnTo>
                      <a:pt x="408" y="80"/>
                    </a:lnTo>
                    <a:lnTo>
                      <a:pt x="424" y="88"/>
                    </a:lnTo>
                    <a:lnTo>
                      <a:pt x="432" y="88"/>
                    </a:lnTo>
                    <a:lnTo>
                      <a:pt x="440" y="88"/>
                    </a:lnTo>
                    <a:lnTo>
                      <a:pt x="440" y="104"/>
                    </a:lnTo>
                    <a:lnTo>
                      <a:pt x="448" y="104"/>
                    </a:lnTo>
                    <a:lnTo>
                      <a:pt x="456" y="120"/>
                    </a:lnTo>
                    <a:lnTo>
                      <a:pt x="456" y="128"/>
                    </a:lnTo>
                    <a:lnTo>
                      <a:pt x="464" y="128"/>
                    </a:lnTo>
                    <a:lnTo>
                      <a:pt x="472" y="136"/>
                    </a:lnTo>
                    <a:lnTo>
                      <a:pt x="480" y="136"/>
                    </a:lnTo>
                    <a:lnTo>
                      <a:pt x="480" y="152"/>
                    </a:lnTo>
                    <a:lnTo>
                      <a:pt x="480" y="160"/>
                    </a:lnTo>
                    <a:lnTo>
                      <a:pt x="472" y="176"/>
                    </a:lnTo>
                    <a:lnTo>
                      <a:pt x="464" y="176"/>
                    </a:lnTo>
                    <a:lnTo>
                      <a:pt x="464" y="184"/>
                    </a:lnTo>
                    <a:lnTo>
                      <a:pt x="464" y="192"/>
                    </a:lnTo>
                    <a:lnTo>
                      <a:pt x="464" y="200"/>
                    </a:lnTo>
                    <a:lnTo>
                      <a:pt x="448" y="200"/>
                    </a:lnTo>
                    <a:lnTo>
                      <a:pt x="448" y="208"/>
                    </a:lnTo>
                    <a:lnTo>
                      <a:pt x="432" y="208"/>
                    </a:lnTo>
                    <a:lnTo>
                      <a:pt x="416" y="216"/>
                    </a:lnTo>
                    <a:lnTo>
                      <a:pt x="416" y="232"/>
                    </a:lnTo>
                    <a:lnTo>
                      <a:pt x="416" y="240"/>
                    </a:lnTo>
                    <a:lnTo>
                      <a:pt x="424" y="256"/>
                    </a:lnTo>
                    <a:lnTo>
                      <a:pt x="424" y="264"/>
                    </a:lnTo>
                    <a:lnTo>
                      <a:pt x="416" y="272"/>
                    </a:lnTo>
                    <a:lnTo>
                      <a:pt x="416" y="280"/>
                    </a:lnTo>
                    <a:lnTo>
                      <a:pt x="416" y="288"/>
                    </a:lnTo>
                    <a:lnTo>
                      <a:pt x="408" y="296"/>
                    </a:lnTo>
                    <a:lnTo>
                      <a:pt x="392" y="296"/>
                    </a:lnTo>
                    <a:lnTo>
                      <a:pt x="392" y="312"/>
                    </a:lnTo>
                    <a:lnTo>
                      <a:pt x="400" y="312"/>
                    </a:lnTo>
                    <a:lnTo>
                      <a:pt x="392" y="320"/>
                    </a:lnTo>
                    <a:lnTo>
                      <a:pt x="376" y="304"/>
                    </a:lnTo>
                    <a:lnTo>
                      <a:pt x="368" y="296"/>
                    </a:lnTo>
                    <a:lnTo>
                      <a:pt x="64" y="304"/>
                    </a:lnTo>
                    <a:lnTo>
                      <a:pt x="56" y="30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3" name="Freeform 23"/>
              <p:cNvSpPr>
                <a:spLocks/>
              </p:cNvSpPr>
              <p:nvPr/>
            </p:nvSpPr>
            <p:spPr bwMode="auto">
              <a:xfrm>
                <a:off x="3028" y="1832"/>
                <a:ext cx="536" cy="464"/>
              </a:xfrm>
              <a:custGeom>
                <a:avLst/>
                <a:gdLst>
                  <a:gd name="T0" fmla="*/ 88 w 536"/>
                  <a:gd name="T1" fmla="*/ 376 h 464"/>
                  <a:gd name="T2" fmla="*/ 88 w 536"/>
                  <a:gd name="T3" fmla="*/ 160 h 464"/>
                  <a:gd name="T4" fmla="*/ 72 w 536"/>
                  <a:gd name="T5" fmla="*/ 160 h 464"/>
                  <a:gd name="T6" fmla="*/ 64 w 536"/>
                  <a:gd name="T7" fmla="*/ 144 h 464"/>
                  <a:gd name="T8" fmla="*/ 64 w 536"/>
                  <a:gd name="T9" fmla="*/ 128 h 464"/>
                  <a:gd name="T10" fmla="*/ 48 w 536"/>
                  <a:gd name="T11" fmla="*/ 120 h 464"/>
                  <a:gd name="T12" fmla="*/ 48 w 536"/>
                  <a:gd name="T13" fmla="*/ 112 h 464"/>
                  <a:gd name="T14" fmla="*/ 64 w 536"/>
                  <a:gd name="T15" fmla="*/ 96 h 464"/>
                  <a:gd name="T16" fmla="*/ 56 w 536"/>
                  <a:gd name="T17" fmla="*/ 88 h 464"/>
                  <a:gd name="T18" fmla="*/ 48 w 536"/>
                  <a:gd name="T19" fmla="*/ 88 h 464"/>
                  <a:gd name="T20" fmla="*/ 40 w 536"/>
                  <a:gd name="T21" fmla="*/ 80 h 464"/>
                  <a:gd name="T22" fmla="*/ 32 w 536"/>
                  <a:gd name="T23" fmla="*/ 72 h 464"/>
                  <a:gd name="T24" fmla="*/ 16 w 536"/>
                  <a:gd name="T25" fmla="*/ 48 h 464"/>
                  <a:gd name="T26" fmla="*/ 8 w 536"/>
                  <a:gd name="T27" fmla="*/ 40 h 464"/>
                  <a:gd name="T28" fmla="*/ 0 w 536"/>
                  <a:gd name="T29" fmla="*/ 8 h 464"/>
                  <a:gd name="T30" fmla="*/ 304 w 536"/>
                  <a:gd name="T31" fmla="*/ 0 h 464"/>
                  <a:gd name="T32" fmla="*/ 312 w 536"/>
                  <a:gd name="T33" fmla="*/ 8 h 464"/>
                  <a:gd name="T34" fmla="*/ 328 w 536"/>
                  <a:gd name="T35" fmla="*/ 24 h 464"/>
                  <a:gd name="T36" fmla="*/ 328 w 536"/>
                  <a:gd name="T37" fmla="*/ 32 h 464"/>
                  <a:gd name="T38" fmla="*/ 320 w 536"/>
                  <a:gd name="T39" fmla="*/ 64 h 464"/>
                  <a:gd name="T40" fmla="*/ 376 w 536"/>
                  <a:gd name="T41" fmla="*/ 128 h 464"/>
                  <a:gd name="T42" fmla="*/ 392 w 536"/>
                  <a:gd name="T43" fmla="*/ 176 h 464"/>
                  <a:gd name="T44" fmla="*/ 408 w 536"/>
                  <a:gd name="T45" fmla="*/ 160 h 464"/>
                  <a:gd name="T46" fmla="*/ 440 w 536"/>
                  <a:gd name="T47" fmla="*/ 176 h 464"/>
                  <a:gd name="T48" fmla="*/ 432 w 536"/>
                  <a:gd name="T49" fmla="*/ 200 h 464"/>
                  <a:gd name="T50" fmla="*/ 424 w 536"/>
                  <a:gd name="T51" fmla="*/ 224 h 464"/>
                  <a:gd name="T52" fmla="*/ 424 w 536"/>
                  <a:gd name="T53" fmla="*/ 240 h 464"/>
                  <a:gd name="T54" fmla="*/ 456 w 536"/>
                  <a:gd name="T55" fmla="*/ 264 h 464"/>
                  <a:gd name="T56" fmla="*/ 456 w 536"/>
                  <a:gd name="T57" fmla="*/ 264 h 464"/>
                  <a:gd name="T58" fmla="*/ 456 w 536"/>
                  <a:gd name="T59" fmla="*/ 272 h 464"/>
                  <a:gd name="T60" fmla="*/ 472 w 536"/>
                  <a:gd name="T61" fmla="*/ 272 h 464"/>
                  <a:gd name="T62" fmla="*/ 480 w 536"/>
                  <a:gd name="T63" fmla="*/ 280 h 464"/>
                  <a:gd name="T64" fmla="*/ 496 w 536"/>
                  <a:gd name="T65" fmla="*/ 288 h 464"/>
                  <a:gd name="T66" fmla="*/ 496 w 536"/>
                  <a:gd name="T67" fmla="*/ 304 h 464"/>
                  <a:gd name="T68" fmla="*/ 504 w 536"/>
                  <a:gd name="T69" fmla="*/ 320 h 464"/>
                  <a:gd name="T70" fmla="*/ 496 w 536"/>
                  <a:gd name="T71" fmla="*/ 336 h 464"/>
                  <a:gd name="T72" fmla="*/ 504 w 536"/>
                  <a:gd name="T73" fmla="*/ 344 h 464"/>
                  <a:gd name="T74" fmla="*/ 512 w 536"/>
                  <a:gd name="T75" fmla="*/ 352 h 464"/>
                  <a:gd name="T76" fmla="*/ 512 w 536"/>
                  <a:gd name="T77" fmla="*/ 360 h 464"/>
                  <a:gd name="T78" fmla="*/ 512 w 536"/>
                  <a:gd name="T79" fmla="*/ 352 h 464"/>
                  <a:gd name="T80" fmla="*/ 512 w 536"/>
                  <a:gd name="T81" fmla="*/ 344 h 464"/>
                  <a:gd name="T82" fmla="*/ 520 w 536"/>
                  <a:gd name="T83" fmla="*/ 352 h 464"/>
                  <a:gd name="T84" fmla="*/ 528 w 536"/>
                  <a:gd name="T85" fmla="*/ 360 h 464"/>
                  <a:gd name="T86" fmla="*/ 536 w 536"/>
                  <a:gd name="T87" fmla="*/ 368 h 464"/>
                  <a:gd name="T88" fmla="*/ 528 w 536"/>
                  <a:gd name="T89" fmla="*/ 368 h 464"/>
                  <a:gd name="T90" fmla="*/ 528 w 536"/>
                  <a:gd name="T91" fmla="*/ 400 h 464"/>
                  <a:gd name="T92" fmla="*/ 520 w 536"/>
                  <a:gd name="T93" fmla="*/ 400 h 464"/>
                  <a:gd name="T94" fmla="*/ 504 w 536"/>
                  <a:gd name="T95" fmla="*/ 408 h 464"/>
                  <a:gd name="T96" fmla="*/ 496 w 536"/>
                  <a:gd name="T97" fmla="*/ 432 h 464"/>
                  <a:gd name="T98" fmla="*/ 496 w 536"/>
                  <a:gd name="T99" fmla="*/ 440 h 464"/>
                  <a:gd name="T100" fmla="*/ 488 w 536"/>
                  <a:gd name="T101" fmla="*/ 440 h 464"/>
                  <a:gd name="T102" fmla="*/ 496 w 536"/>
                  <a:gd name="T103" fmla="*/ 448 h 464"/>
                  <a:gd name="T104" fmla="*/ 496 w 536"/>
                  <a:gd name="T105" fmla="*/ 448 h 464"/>
                  <a:gd name="T106" fmla="*/ 488 w 536"/>
                  <a:gd name="T107" fmla="*/ 464 h 464"/>
                  <a:gd name="T108" fmla="*/ 440 w 536"/>
                  <a:gd name="T109" fmla="*/ 464 h 464"/>
                  <a:gd name="T110" fmla="*/ 440 w 536"/>
                  <a:gd name="T111" fmla="*/ 464 h 464"/>
                  <a:gd name="T112" fmla="*/ 456 w 536"/>
                  <a:gd name="T113" fmla="*/ 432 h 464"/>
                  <a:gd name="T114" fmla="*/ 448 w 536"/>
                  <a:gd name="T115" fmla="*/ 416 h 464"/>
                  <a:gd name="T116" fmla="*/ 440 w 536"/>
                  <a:gd name="T117" fmla="*/ 416 h 464"/>
                  <a:gd name="T118" fmla="*/ 96 w 536"/>
                  <a:gd name="T119" fmla="*/ 432 h 46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36" h="464">
                    <a:moveTo>
                      <a:pt x="96" y="432"/>
                    </a:moveTo>
                    <a:lnTo>
                      <a:pt x="88" y="376"/>
                    </a:lnTo>
                    <a:lnTo>
                      <a:pt x="88" y="160"/>
                    </a:lnTo>
                    <a:lnTo>
                      <a:pt x="72" y="160"/>
                    </a:lnTo>
                    <a:lnTo>
                      <a:pt x="64" y="144"/>
                    </a:lnTo>
                    <a:lnTo>
                      <a:pt x="64" y="136"/>
                    </a:lnTo>
                    <a:lnTo>
                      <a:pt x="64" y="128"/>
                    </a:lnTo>
                    <a:lnTo>
                      <a:pt x="48" y="120"/>
                    </a:lnTo>
                    <a:lnTo>
                      <a:pt x="48" y="112"/>
                    </a:lnTo>
                    <a:lnTo>
                      <a:pt x="64" y="104"/>
                    </a:lnTo>
                    <a:lnTo>
                      <a:pt x="64" y="96"/>
                    </a:lnTo>
                    <a:lnTo>
                      <a:pt x="64" y="88"/>
                    </a:lnTo>
                    <a:lnTo>
                      <a:pt x="56" y="88"/>
                    </a:lnTo>
                    <a:lnTo>
                      <a:pt x="56" y="80"/>
                    </a:lnTo>
                    <a:lnTo>
                      <a:pt x="48" y="88"/>
                    </a:lnTo>
                    <a:lnTo>
                      <a:pt x="40" y="80"/>
                    </a:lnTo>
                    <a:lnTo>
                      <a:pt x="24" y="72"/>
                    </a:lnTo>
                    <a:lnTo>
                      <a:pt x="32" y="72"/>
                    </a:lnTo>
                    <a:lnTo>
                      <a:pt x="16" y="48"/>
                    </a:lnTo>
                    <a:lnTo>
                      <a:pt x="8" y="40"/>
                    </a:lnTo>
                    <a:lnTo>
                      <a:pt x="8" y="32"/>
                    </a:lnTo>
                    <a:lnTo>
                      <a:pt x="0" y="8"/>
                    </a:lnTo>
                    <a:lnTo>
                      <a:pt x="304" y="0"/>
                    </a:lnTo>
                    <a:lnTo>
                      <a:pt x="312" y="8"/>
                    </a:lnTo>
                    <a:lnTo>
                      <a:pt x="328" y="24"/>
                    </a:lnTo>
                    <a:lnTo>
                      <a:pt x="328" y="32"/>
                    </a:lnTo>
                    <a:lnTo>
                      <a:pt x="320" y="40"/>
                    </a:lnTo>
                    <a:lnTo>
                      <a:pt x="320" y="64"/>
                    </a:lnTo>
                    <a:lnTo>
                      <a:pt x="344" y="104"/>
                    </a:lnTo>
                    <a:lnTo>
                      <a:pt x="376" y="128"/>
                    </a:lnTo>
                    <a:lnTo>
                      <a:pt x="392" y="136"/>
                    </a:lnTo>
                    <a:lnTo>
                      <a:pt x="392" y="176"/>
                    </a:lnTo>
                    <a:lnTo>
                      <a:pt x="408" y="176"/>
                    </a:lnTo>
                    <a:lnTo>
                      <a:pt x="408" y="160"/>
                    </a:lnTo>
                    <a:lnTo>
                      <a:pt x="424" y="168"/>
                    </a:lnTo>
                    <a:lnTo>
                      <a:pt x="440" y="176"/>
                    </a:lnTo>
                    <a:lnTo>
                      <a:pt x="440" y="184"/>
                    </a:lnTo>
                    <a:lnTo>
                      <a:pt x="432" y="200"/>
                    </a:lnTo>
                    <a:lnTo>
                      <a:pt x="432" y="216"/>
                    </a:lnTo>
                    <a:lnTo>
                      <a:pt x="424" y="224"/>
                    </a:lnTo>
                    <a:lnTo>
                      <a:pt x="424" y="240"/>
                    </a:lnTo>
                    <a:lnTo>
                      <a:pt x="432" y="256"/>
                    </a:lnTo>
                    <a:lnTo>
                      <a:pt x="456" y="264"/>
                    </a:lnTo>
                    <a:lnTo>
                      <a:pt x="456" y="272"/>
                    </a:lnTo>
                    <a:lnTo>
                      <a:pt x="472" y="272"/>
                    </a:lnTo>
                    <a:lnTo>
                      <a:pt x="480" y="280"/>
                    </a:lnTo>
                    <a:lnTo>
                      <a:pt x="496" y="288"/>
                    </a:lnTo>
                    <a:lnTo>
                      <a:pt x="496" y="304"/>
                    </a:lnTo>
                    <a:lnTo>
                      <a:pt x="504" y="320"/>
                    </a:lnTo>
                    <a:lnTo>
                      <a:pt x="496" y="328"/>
                    </a:lnTo>
                    <a:lnTo>
                      <a:pt x="496" y="336"/>
                    </a:lnTo>
                    <a:lnTo>
                      <a:pt x="504" y="344"/>
                    </a:lnTo>
                    <a:lnTo>
                      <a:pt x="512" y="352"/>
                    </a:lnTo>
                    <a:lnTo>
                      <a:pt x="512" y="360"/>
                    </a:lnTo>
                    <a:lnTo>
                      <a:pt x="512" y="352"/>
                    </a:lnTo>
                    <a:lnTo>
                      <a:pt x="512" y="344"/>
                    </a:lnTo>
                    <a:lnTo>
                      <a:pt x="520" y="344"/>
                    </a:lnTo>
                    <a:lnTo>
                      <a:pt x="520" y="352"/>
                    </a:lnTo>
                    <a:lnTo>
                      <a:pt x="528" y="360"/>
                    </a:lnTo>
                    <a:lnTo>
                      <a:pt x="536" y="368"/>
                    </a:lnTo>
                    <a:lnTo>
                      <a:pt x="528" y="368"/>
                    </a:lnTo>
                    <a:lnTo>
                      <a:pt x="528" y="400"/>
                    </a:lnTo>
                    <a:lnTo>
                      <a:pt x="520" y="400"/>
                    </a:lnTo>
                    <a:lnTo>
                      <a:pt x="504" y="408"/>
                    </a:lnTo>
                    <a:lnTo>
                      <a:pt x="496" y="432"/>
                    </a:lnTo>
                    <a:lnTo>
                      <a:pt x="496" y="440"/>
                    </a:lnTo>
                    <a:lnTo>
                      <a:pt x="488" y="440"/>
                    </a:lnTo>
                    <a:lnTo>
                      <a:pt x="496" y="440"/>
                    </a:lnTo>
                    <a:lnTo>
                      <a:pt x="496" y="448"/>
                    </a:lnTo>
                    <a:lnTo>
                      <a:pt x="504" y="448"/>
                    </a:lnTo>
                    <a:lnTo>
                      <a:pt x="496" y="448"/>
                    </a:lnTo>
                    <a:lnTo>
                      <a:pt x="488" y="464"/>
                    </a:lnTo>
                    <a:lnTo>
                      <a:pt x="440" y="464"/>
                    </a:lnTo>
                    <a:lnTo>
                      <a:pt x="448" y="440"/>
                    </a:lnTo>
                    <a:lnTo>
                      <a:pt x="456" y="432"/>
                    </a:lnTo>
                    <a:lnTo>
                      <a:pt x="456" y="424"/>
                    </a:lnTo>
                    <a:lnTo>
                      <a:pt x="448" y="416"/>
                    </a:lnTo>
                    <a:lnTo>
                      <a:pt x="440" y="416"/>
                    </a:lnTo>
                    <a:lnTo>
                      <a:pt x="96" y="43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4" name="Freeform 24"/>
              <p:cNvSpPr>
                <a:spLocks/>
              </p:cNvSpPr>
              <p:nvPr/>
            </p:nvSpPr>
            <p:spPr bwMode="auto">
              <a:xfrm>
                <a:off x="3124" y="2248"/>
                <a:ext cx="400" cy="368"/>
              </a:xfrm>
              <a:custGeom>
                <a:avLst/>
                <a:gdLst>
                  <a:gd name="T0" fmla="*/ 296 w 400"/>
                  <a:gd name="T1" fmla="*/ 344 h 368"/>
                  <a:gd name="T2" fmla="*/ 296 w 400"/>
                  <a:gd name="T3" fmla="*/ 336 h 368"/>
                  <a:gd name="T4" fmla="*/ 296 w 400"/>
                  <a:gd name="T5" fmla="*/ 336 h 368"/>
                  <a:gd name="T6" fmla="*/ 288 w 400"/>
                  <a:gd name="T7" fmla="*/ 312 h 368"/>
                  <a:gd name="T8" fmla="*/ 280 w 400"/>
                  <a:gd name="T9" fmla="*/ 304 h 368"/>
                  <a:gd name="T10" fmla="*/ 288 w 400"/>
                  <a:gd name="T11" fmla="*/ 296 h 368"/>
                  <a:gd name="T12" fmla="*/ 288 w 400"/>
                  <a:gd name="T13" fmla="*/ 288 h 368"/>
                  <a:gd name="T14" fmla="*/ 296 w 400"/>
                  <a:gd name="T15" fmla="*/ 288 h 368"/>
                  <a:gd name="T16" fmla="*/ 288 w 400"/>
                  <a:gd name="T17" fmla="*/ 280 h 368"/>
                  <a:gd name="T18" fmla="*/ 296 w 400"/>
                  <a:gd name="T19" fmla="*/ 280 h 368"/>
                  <a:gd name="T20" fmla="*/ 296 w 400"/>
                  <a:gd name="T21" fmla="*/ 272 h 368"/>
                  <a:gd name="T22" fmla="*/ 296 w 400"/>
                  <a:gd name="T23" fmla="*/ 256 h 368"/>
                  <a:gd name="T24" fmla="*/ 304 w 400"/>
                  <a:gd name="T25" fmla="*/ 248 h 368"/>
                  <a:gd name="T26" fmla="*/ 304 w 400"/>
                  <a:gd name="T27" fmla="*/ 248 h 368"/>
                  <a:gd name="T28" fmla="*/ 312 w 400"/>
                  <a:gd name="T29" fmla="*/ 240 h 368"/>
                  <a:gd name="T30" fmla="*/ 312 w 400"/>
                  <a:gd name="T31" fmla="*/ 232 h 368"/>
                  <a:gd name="T32" fmla="*/ 328 w 400"/>
                  <a:gd name="T33" fmla="*/ 216 h 368"/>
                  <a:gd name="T34" fmla="*/ 328 w 400"/>
                  <a:gd name="T35" fmla="*/ 216 h 368"/>
                  <a:gd name="T36" fmla="*/ 336 w 400"/>
                  <a:gd name="T37" fmla="*/ 208 h 368"/>
                  <a:gd name="T38" fmla="*/ 336 w 400"/>
                  <a:gd name="T39" fmla="*/ 184 h 368"/>
                  <a:gd name="T40" fmla="*/ 344 w 400"/>
                  <a:gd name="T41" fmla="*/ 176 h 368"/>
                  <a:gd name="T42" fmla="*/ 352 w 400"/>
                  <a:gd name="T43" fmla="*/ 168 h 368"/>
                  <a:gd name="T44" fmla="*/ 360 w 400"/>
                  <a:gd name="T45" fmla="*/ 152 h 368"/>
                  <a:gd name="T46" fmla="*/ 352 w 400"/>
                  <a:gd name="T47" fmla="*/ 152 h 368"/>
                  <a:gd name="T48" fmla="*/ 360 w 400"/>
                  <a:gd name="T49" fmla="*/ 144 h 368"/>
                  <a:gd name="T50" fmla="*/ 368 w 400"/>
                  <a:gd name="T51" fmla="*/ 136 h 368"/>
                  <a:gd name="T52" fmla="*/ 368 w 400"/>
                  <a:gd name="T53" fmla="*/ 120 h 368"/>
                  <a:gd name="T54" fmla="*/ 368 w 400"/>
                  <a:gd name="T55" fmla="*/ 112 h 368"/>
                  <a:gd name="T56" fmla="*/ 384 w 400"/>
                  <a:gd name="T57" fmla="*/ 88 h 368"/>
                  <a:gd name="T58" fmla="*/ 376 w 400"/>
                  <a:gd name="T59" fmla="*/ 80 h 368"/>
                  <a:gd name="T60" fmla="*/ 384 w 400"/>
                  <a:gd name="T61" fmla="*/ 80 h 368"/>
                  <a:gd name="T62" fmla="*/ 400 w 400"/>
                  <a:gd name="T63" fmla="*/ 64 h 368"/>
                  <a:gd name="T64" fmla="*/ 392 w 400"/>
                  <a:gd name="T65" fmla="*/ 48 h 368"/>
                  <a:gd name="T66" fmla="*/ 344 w 400"/>
                  <a:gd name="T67" fmla="*/ 48 h 368"/>
                  <a:gd name="T68" fmla="*/ 344 w 400"/>
                  <a:gd name="T69" fmla="*/ 48 h 368"/>
                  <a:gd name="T70" fmla="*/ 360 w 400"/>
                  <a:gd name="T71" fmla="*/ 16 h 368"/>
                  <a:gd name="T72" fmla="*/ 352 w 400"/>
                  <a:gd name="T73" fmla="*/ 0 h 368"/>
                  <a:gd name="T74" fmla="*/ 344 w 400"/>
                  <a:gd name="T75" fmla="*/ 0 h 368"/>
                  <a:gd name="T76" fmla="*/ 0 w 400"/>
                  <a:gd name="T77" fmla="*/ 16 h 368"/>
                  <a:gd name="T78" fmla="*/ 0 w 400"/>
                  <a:gd name="T79" fmla="*/ 16 h 368"/>
                  <a:gd name="T80" fmla="*/ 16 w 400"/>
                  <a:gd name="T81" fmla="*/ 128 h 368"/>
                  <a:gd name="T82" fmla="*/ 8 w 400"/>
                  <a:gd name="T83" fmla="*/ 304 h 368"/>
                  <a:gd name="T84" fmla="*/ 16 w 400"/>
                  <a:gd name="T85" fmla="*/ 312 h 368"/>
                  <a:gd name="T86" fmla="*/ 48 w 400"/>
                  <a:gd name="T87" fmla="*/ 312 h 368"/>
                  <a:gd name="T88" fmla="*/ 48 w 400"/>
                  <a:gd name="T89" fmla="*/ 368 h 368"/>
                  <a:gd name="T90" fmla="*/ 288 w 400"/>
                  <a:gd name="T91" fmla="*/ 360 h 368"/>
                  <a:gd name="T92" fmla="*/ 296 w 400"/>
                  <a:gd name="T93" fmla="*/ 344 h 3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00" h="368">
                    <a:moveTo>
                      <a:pt x="296" y="344"/>
                    </a:moveTo>
                    <a:lnTo>
                      <a:pt x="296" y="344"/>
                    </a:lnTo>
                    <a:lnTo>
                      <a:pt x="296" y="336"/>
                    </a:lnTo>
                    <a:lnTo>
                      <a:pt x="288" y="320"/>
                    </a:lnTo>
                    <a:lnTo>
                      <a:pt x="288" y="312"/>
                    </a:lnTo>
                    <a:lnTo>
                      <a:pt x="280" y="304"/>
                    </a:lnTo>
                    <a:lnTo>
                      <a:pt x="288" y="296"/>
                    </a:lnTo>
                    <a:lnTo>
                      <a:pt x="288" y="288"/>
                    </a:lnTo>
                    <a:lnTo>
                      <a:pt x="296" y="288"/>
                    </a:lnTo>
                    <a:lnTo>
                      <a:pt x="288" y="280"/>
                    </a:lnTo>
                    <a:lnTo>
                      <a:pt x="296" y="280"/>
                    </a:lnTo>
                    <a:lnTo>
                      <a:pt x="296" y="272"/>
                    </a:lnTo>
                    <a:lnTo>
                      <a:pt x="296" y="264"/>
                    </a:lnTo>
                    <a:lnTo>
                      <a:pt x="296" y="256"/>
                    </a:lnTo>
                    <a:lnTo>
                      <a:pt x="304" y="256"/>
                    </a:lnTo>
                    <a:lnTo>
                      <a:pt x="304" y="248"/>
                    </a:lnTo>
                    <a:lnTo>
                      <a:pt x="312" y="240"/>
                    </a:lnTo>
                    <a:lnTo>
                      <a:pt x="312" y="232"/>
                    </a:lnTo>
                    <a:lnTo>
                      <a:pt x="328" y="216"/>
                    </a:lnTo>
                    <a:lnTo>
                      <a:pt x="336" y="208"/>
                    </a:lnTo>
                    <a:lnTo>
                      <a:pt x="336" y="184"/>
                    </a:lnTo>
                    <a:lnTo>
                      <a:pt x="344" y="176"/>
                    </a:lnTo>
                    <a:lnTo>
                      <a:pt x="352" y="168"/>
                    </a:lnTo>
                    <a:lnTo>
                      <a:pt x="360" y="152"/>
                    </a:lnTo>
                    <a:lnTo>
                      <a:pt x="352" y="152"/>
                    </a:lnTo>
                    <a:lnTo>
                      <a:pt x="360" y="144"/>
                    </a:lnTo>
                    <a:lnTo>
                      <a:pt x="368" y="144"/>
                    </a:lnTo>
                    <a:lnTo>
                      <a:pt x="368" y="136"/>
                    </a:lnTo>
                    <a:lnTo>
                      <a:pt x="368" y="128"/>
                    </a:lnTo>
                    <a:lnTo>
                      <a:pt x="368" y="120"/>
                    </a:lnTo>
                    <a:lnTo>
                      <a:pt x="368" y="112"/>
                    </a:lnTo>
                    <a:lnTo>
                      <a:pt x="376" y="96"/>
                    </a:lnTo>
                    <a:lnTo>
                      <a:pt x="384" y="88"/>
                    </a:lnTo>
                    <a:lnTo>
                      <a:pt x="384" y="80"/>
                    </a:lnTo>
                    <a:lnTo>
                      <a:pt x="376" y="80"/>
                    </a:lnTo>
                    <a:lnTo>
                      <a:pt x="384" y="80"/>
                    </a:lnTo>
                    <a:lnTo>
                      <a:pt x="384" y="72"/>
                    </a:lnTo>
                    <a:lnTo>
                      <a:pt x="400" y="64"/>
                    </a:lnTo>
                    <a:lnTo>
                      <a:pt x="400" y="56"/>
                    </a:lnTo>
                    <a:lnTo>
                      <a:pt x="392" y="48"/>
                    </a:lnTo>
                    <a:lnTo>
                      <a:pt x="344" y="48"/>
                    </a:lnTo>
                    <a:lnTo>
                      <a:pt x="352" y="24"/>
                    </a:lnTo>
                    <a:lnTo>
                      <a:pt x="360" y="16"/>
                    </a:lnTo>
                    <a:lnTo>
                      <a:pt x="360" y="8"/>
                    </a:lnTo>
                    <a:lnTo>
                      <a:pt x="352" y="0"/>
                    </a:lnTo>
                    <a:lnTo>
                      <a:pt x="344" y="0"/>
                    </a:lnTo>
                    <a:lnTo>
                      <a:pt x="0" y="16"/>
                    </a:lnTo>
                    <a:lnTo>
                      <a:pt x="16" y="128"/>
                    </a:lnTo>
                    <a:lnTo>
                      <a:pt x="8" y="304"/>
                    </a:lnTo>
                    <a:lnTo>
                      <a:pt x="16" y="312"/>
                    </a:lnTo>
                    <a:lnTo>
                      <a:pt x="40" y="312"/>
                    </a:lnTo>
                    <a:lnTo>
                      <a:pt x="48" y="312"/>
                    </a:lnTo>
                    <a:lnTo>
                      <a:pt x="48" y="368"/>
                    </a:lnTo>
                    <a:lnTo>
                      <a:pt x="288" y="360"/>
                    </a:lnTo>
                    <a:lnTo>
                      <a:pt x="296" y="344"/>
                    </a:lnTo>
                    <a:close/>
                  </a:path>
                </a:pathLst>
              </a:custGeom>
              <a:solidFill>
                <a:srgbClr val="0070C0"/>
              </a:solidFill>
              <a:ln w="6350" cmpd="sng">
                <a:solidFill>
                  <a:srgbClr val="000000"/>
                </a:solidFill>
                <a:round/>
                <a:headEnd/>
                <a:tailEnd/>
              </a:ln>
            </p:spPr>
            <p:txBody>
              <a:bodyPr/>
              <a:lstStyle/>
              <a:p>
                <a:pPr eaLnBrk="0" hangingPunct="0">
                  <a:defRPr/>
                </a:pPr>
                <a:endParaRPr lang="en-US" sz="2400" dirty="0">
                  <a:solidFill>
                    <a:srgbClr val="0070C0"/>
                  </a:solidFill>
                  <a:latin typeface="Times" charset="0"/>
                  <a:ea typeface="MS PGothic" pitchFamily="34" charset="-128"/>
                </a:endParaRPr>
              </a:p>
            </p:txBody>
          </p:sp>
          <p:sp>
            <p:nvSpPr>
              <p:cNvPr id="35" name="Freeform 25"/>
              <p:cNvSpPr>
                <a:spLocks/>
              </p:cNvSpPr>
              <p:nvPr/>
            </p:nvSpPr>
            <p:spPr bwMode="auto">
              <a:xfrm>
                <a:off x="3172" y="2608"/>
                <a:ext cx="448" cy="400"/>
              </a:xfrm>
              <a:custGeom>
                <a:avLst/>
                <a:gdLst>
                  <a:gd name="T0" fmla="*/ 40 w 448"/>
                  <a:gd name="T1" fmla="*/ 264 h 400"/>
                  <a:gd name="T2" fmla="*/ 48 w 448"/>
                  <a:gd name="T3" fmla="*/ 208 h 400"/>
                  <a:gd name="T4" fmla="*/ 24 w 448"/>
                  <a:gd name="T5" fmla="*/ 160 h 400"/>
                  <a:gd name="T6" fmla="*/ 8 w 448"/>
                  <a:gd name="T7" fmla="*/ 104 h 400"/>
                  <a:gd name="T8" fmla="*/ 240 w 448"/>
                  <a:gd name="T9" fmla="*/ 0 h 400"/>
                  <a:gd name="T10" fmla="*/ 248 w 448"/>
                  <a:gd name="T11" fmla="*/ 8 h 400"/>
                  <a:gd name="T12" fmla="*/ 256 w 448"/>
                  <a:gd name="T13" fmla="*/ 24 h 400"/>
                  <a:gd name="T14" fmla="*/ 256 w 448"/>
                  <a:gd name="T15" fmla="*/ 40 h 400"/>
                  <a:gd name="T16" fmla="*/ 256 w 448"/>
                  <a:gd name="T17" fmla="*/ 56 h 400"/>
                  <a:gd name="T18" fmla="*/ 264 w 448"/>
                  <a:gd name="T19" fmla="*/ 64 h 400"/>
                  <a:gd name="T20" fmla="*/ 256 w 448"/>
                  <a:gd name="T21" fmla="*/ 80 h 400"/>
                  <a:gd name="T22" fmla="*/ 248 w 448"/>
                  <a:gd name="T23" fmla="*/ 96 h 400"/>
                  <a:gd name="T24" fmla="*/ 240 w 448"/>
                  <a:gd name="T25" fmla="*/ 112 h 400"/>
                  <a:gd name="T26" fmla="*/ 232 w 448"/>
                  <a:gd name="T27" fmla="*/ 144 h 400"/>
                  <a:gd name="T28" fmla="*/ 224 w 448"/>
                  <a:gd name="T29" fmla="*/ 160 h 400"/>
                  <a:gd name="T30" fmla="*/ 224 w 448"/>
                  <a:gd name="T31" fmla="*/ 168 h 400"/>
                  <a:gd name="T32" fmla="*/ 216 w 448"/>
                  <a:gd name="T33" fmla="*/ 192 h 400"/>
                  <a:gd name="T34" fmla="*/ 376 w 448"/>
                  <a:gd name="T35" fmla="*/ 192 h 400"/>
                  <a:gd name="T36" fmla="*/ 376 w 448"/>
                  <a:gd name="T37" fmla="*/ 240 h 400"/>
                  <a:gd name="T38" fmla="*/ 384 w 448"/>
                  <a:gd name="T39" fmla="*/ 280 h 400"/>
                  <a:gd name="T40" fmla="*/ 360 w 448"/>
                  <a:gd name="T41" fmla="*/ 264 h 400"/>
                  <a:gd name="T42" fmla="*/ 320 w 448"/>
                  <a:gd name="T43" fmla="*/ 288 h 400"/>
                  <a:gd name="T44" fmla="*/ 376 w 448"/>
                  <a:gd name="T45" fmla="*/ 288 h 400"/>
                  <a:gd name="T46" fmla="*/ 392 w 448"/>
                  <a:gd name="T47" fmla="*/ 288 h 400"/>
                  <a:gd name="T48" fmla="*/ 376 w 448"/>
                  <a:gd name="T49" fmla="*/ 304 h 400"/>
                  <a:gd name="T50" fmla="*/ 400 w 448"/>
                  <a:gd name="T51" fmla="*/ 304 h 400"/>
                  <a:gd name="T52" fmla="*/ 408 w 448"/>
                  <a:gd name="T53" fmla="*/ 288 h 400"/>
                  <a:gd name="T54" fmla="*/ 408 w 448"/>
                  <a:gd name="T55" fmla="*/ 296 h 400"/>
                  <a:gd name="T56" fmla="*/ 424 w 448"/>
                  <a:gd name="T57" fmla="*/ 312 h 400"/>
                  <a:gd name="T58" fmla="*/ 408 w 448"/>
                  <a:gd name="T59" fmla="*/ 320 h 400"/>
                  <a:gd name="T60" fmla="*/ 392 w 448"/>
                  <a:gd name="T61" fmla="*/ 344 h 400"/>
                  <a:gd name="T62" fmla="*/ 408 w 448"/>
                  <a:gd name="T63" fmla="*/ 360 h 400"/>
                  <a:gd name="T64" fmla="*/ 440 w 448"/>
                  <a:gd name="T65" fmla="*/ 368 h 400"/>
                  <a:gd name="T66" fmla="*/ 448 w 448"/>
                  <a:gd name="T67" fmla="*/ 376 h 400"/>
                  <a:gd name="T68" fmla="*/ 440 w 448"/>
                  <a:gd name="T69" fmla="*/ 392 h 400"/>
                  <a:gd name="T70" fmla="*/ 424 w 448"/>
                  <a:gd name="T71" fmla="*/ 392 h 400"/>
                  <a:gd name="T72" fmla="*/ 416 w 448"/>
                  <a:gd name="T73" fmla="*/ 376 h 400"/>
                  <a:gd name="T74" fmla="*/ 384 w 448"/>
                  <a:gd name="T75" fmla="*/ 368 h 400"/>
                  <a:gd name="T76" fmla="*/ 368 w 448"/>
                  <a:gd name="T77" fmla="*/ 352 h 400"/>
                  <a:gd name="T78" fmla="*/ 360 w 448"/>
                  <a:gd name="T79" fmla="*/ 360 h 400"/>
                  <a:gd name="T80" fmla="*/ 352 w 448"/>
                  <a:gd name="T81" fmla="*/ 368 h 400"/>
                  <a:gd name="T82" fmla="*/ 352 w 448"/>
                  <a:gd name="T83" fmla="*/ 392 h 400"/>
                  <a:gd name="T84" fmla="*/ 328 w 448"/>
                  <a:gd name="T85" fmla="*/ 368 h 400"/>
                  <a:gd name="T86" fmla="*/ 312 w 448"/>
                  <a:gd name="T87" fmla="*/ 368 h 400"/>
                  <a:gd name="T88" fmla="*/ 288 w 448"/>
                  <a:gd name="T89" fmla="*/ 392 h 400"/>
                  <a:gd name="T90" fmla="*/ 296 w 448"/>
                  <a:gd name="T91" fmla="*/ 376 h 400"/>
                  <a:gd name="T92" fmla="*/ 264 w 448"/>
                  <a:gd name="T93" fmla="*/ 384 h 400"/>
                  <a:gd name="T94" fmla="*/ 248 w 448"/>
                  <a:gd name="T95" fmla="*/ 352 h 400"/>
                  <a:gd name="T96" fmla="*/ 224 w 448"/>
                  <a:gd name="T97" fmla="*/ 352 h 400"/>
                  <a:gd name="T98" fmla="*/ 216 w 448"/>
                  <a:gd name="T99" fmla="*/ 328 h 400"/>
                  <a:gd name="T100" fmla="*/ 200 w 448"/>
                  <a:gd name="T101" fmla="*/ 320 h 400"/>
                  <a:gd name="T102" fmla="*/ 168 w 448"/>
                  <a:gd name="T103" fmla="*/ 336 h 400"/>
                  <a:gd name="T104" fmla="*/ 184 w 448"/>
                  <a:gd name="T105" fmla="*/ 352 h 400"/>
                  <a:gd name="T106" fmla="*/ 88 w 448"/>
                  <a:gd name="T107" fmla="*/ 336 h 400"/>
                  <a:gd name="T108" fmla="*/ 72 w 448"/>
                  <a:gd name="T109" fmla="*/ 328 h 400"/>
                  <a:gd name="T110" fmla="*/ 64 w 448"/>
                  <a:gd name="T111" fmla="*/ 312 h 400"/>
                  <a:gd name="T112" fmla="*/ 64 w 448"/>
                  <a:gd name="T113" fmla="*/ 328 h 400"/>
                  <a:gd name="T114" fmla="*/ 64 w 448"/>
                  <a:gd name="T115" fmla="*/ 336 h 400"/>
                  <a:gd name="T116" fmla="*/ 24 w 448"/>
                  <a:gd name="T117" fmla="*/ 336 h 400"/>
                  <a:gd name="T118" fmla="*/ 40 w 448"/>
                  <a:gd name="T119" fmla="*/ 304 h 4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48" h="400">
                    <a:moveTo>
                      <a:pt x="40" y="304"/>
                    </a:moveTo>
                    <a:lnTo>
                      <a:pt x="40" y="288"/>
                    </a:lnTo>
                    <a:lnTo>
                      <a:pt x="32" y="280"/>
                    </a:lnTo>
                    <a:lnTo>
                      <a:pt x="40" y="264"/>
                    </a:lnTo>
                    <a:lnTo>
                      <a:pt x="32" y="264"/>
                    </a:lnTo>
                    <a:lnTo>
                      <a:pt x="32" y="248"/>
                    </a:lnTo>
                    <a:lnTo>
                      <a:pt x="48" y="232"/>
                    </a:lnTo>
                    <a:lnTo>
                      <a:pt x="48" y="208"/>
                    </a:lnTo>
                    <a:lnTo>
                      <a:pt x="40" y="192"/>
                    </a:lnTo>
                    <a:lnTo>
                      <a:pt x="40" y="184"/>
                    </a:lnTo>
                    <a:lnTo>
                      <a:pt x="32" y="168"/>
                    </a:lnTo>
                    <a:lnTo>
                      <a:pt x="24" y="160"/>
                    </a:lnTo>
                    <a:lnTo>
                      <a:pt x="24" y="128"/>
                    </a:lnTo>
                    <a:lnTo>
                      <a:pt x="8" y="104"/>
                    </a:lnTo>
                    <a:lnTo>
                      <a:pt x="0" y="8"/>
                    </a:lnTo>
                    <a:lnTo>
                      <a:pt x="240" y="0"/>
                    </a:lnTo>
                    <a:lnTo>
                      <a:pt x="240" y="8"/>
                    </a:lnTo>
                    <a:lnTo>
                      <a:pt x="248" y="8"/>
                    </a:lnTo>
                    <a:lnTo>
                      <a:pt x="248" y="16"/>
                    </a:lnTo>
                    <a:lnTo>
                      <a:pt x="248" y="24"/>
                    </a:lnTo>
                    <a:lnTo>
                      <a:pt x="256" y="24"/>
                    </a:lnTo>
                    <a:lnTo>
                      <a:pt x="248" y="32"/>
                    </a:lnTo>
                    <a:lnTo>
                      <a:pt x="248" y="40"/>
                    </a:lnTo>
                    <a:lnTo>
                      <a:pt x="256" y="40"/>
                    </a:lnTo>
                    <a:lnTo>
                      <a:pt x="256" y="48"/>
                    </a:lnTo>
                    <a:lnTo>
                      <a:pt x="256" y="56"/>
                    </a:lnTo>
                    <a:lnTo>
                      <a:pt x="256" y="64"/>
                    </a:lnTo>
                    <a:lnTo>
                      <a:pt x="264" y="64"/>
                    </a:lnTo>
                    <a:lnTo>
                      <a:pt x="264" y="72"/>
                    </a:lnTo>
                    <a:lnTo>
                      <a:pt x="264" y="80"/>
                    </a:lnTo>
                    <a:lnTo>
                      <a:pt x="256" y="80"/>
                    </a:lnTo>
                    <a:lnTo>
                      <a:pt x="248" y="80"/>
                    </a:lnTo>
                    <a:lnTo>
                      <a:pt x="248" y="88"/>
                    </a:lnTo>
                    <a:lnTo>
                      <a:pt x="256" y="88"/>
                    </a:lnTo>
                    <a:lnTo>
                      <a:pt x="248" y="96"/>
                    </a:lnTo>
                    <a:lnTo>
                      <a:pt x="248" y="104"/>
                    </a:lnTo>
                    <a:lnTo>
                      <a:pt x="248" y="120"/>
                    </a:lnTo>
                    <a:lnTo>
                      <a:pt x="240" y="112"/>
                    </a:lnTo>
                    <a:lnTo>
                      <a:pt x="232" y="136"/>
                    </a:lnTo>
                    <a:lnTo>
                      <a:pt x="224" y="144"/>
                    </a:lnTo>
                    <a:lnTo>
                      <a:pt x="232" y="144"/>
                    </a:lnTo>
                    <a:lnTo>
                      <a:pt x="224" y="152"/>
                    </a:lnTo>
                    <a:lnTo>
                      <a:pt x="224" y="160"/>
                    </a:lnTo>
                    <a:lnTo>
                      <a:pt x="216" y="168"/>
                    </a:lnTo>
                    <a:lnTo>
                      <a:pt x="224" y="168"/>
                    </a:lnTo>
                    <a:lnTo>
                      <a:pt x="224" y="176"/>
                    </a:lnTo>
                    <a:lnTo>
                      <a:pt x="208" y="184"/>
                    </a:lnTo>
                    <a:lnTo>
                      <a:pt x="208" y="192"/>
                    </a:lnTo>
                    <a:lnTo>
                      <a:pt x="216" y="192"/>
                    </a:lnTo>
                    <a:lnTo>
                      <a:pt x="216" y="200"/>
                    </a:lnTo>
                    <a:lnTo>
                      <a:pt x="216" y="208"/>
                    </a:lnTo>
                    <a:lnTo>
                      <a:pt x="376" y="192"/>
                    </a:lnTo>
                    <a:lnTo>
                      <a:pt x="376" y="216"/>
                    </a:lnTo>
                    <a:lnTo>
                      <a:pt x="368" y="224"/>
                    </a:lnTo>
                    <a:lnTo>
                      <a:pt x="368" y="240"/>
                    </a:lnTo>
                    <a:lnTo>
                      <a:pt x="376" y="240"/>
                    </a:lnTo>
                    <a:lnTo>
                      <a:pt x="392" y="264"/>
                    </a:lnTo>
                    <a:lnTo>
                      <a:pt x="392" y="272"/>
                    </a:lnTo>
                    <a:lnTo>
                      <a:pt x="384" y="280"/>
                    </a:lnTo>
                    <a:lnTo>
                      <a:pt x="368" y="272"/>
                    </a:lnTo>
                    <a:lnTo>
                      <a:pt x="360" y="272"/>
                    </a:lnTo>
                    <a:lnTo>
                      <a:pt x="360" y="264"/>
                    </a:lnTo>
                    <a:lnTo>
                      <a:pt x="352" y="256"/>
                    </a:lnTo>
                    <a:lnTo>
                      <a:pt x="344" y="256"/>
                    </a:lnTo>
                    <a:lnTo>
                      <a:pt x="336" y="264"/>
                    </a:lnTo>
                    <a:lnTo>
                      <a:pt x="328" y="272"/>
                    </a:lnTo>
                    <a:lnTo>
                      <a:pt x="320" y="288"/>
                    </a:lnTo>
                    <a:lnTo>
                      <a:pt x="320" y="296"/>
                    </a:lnTo>
                    <a:lnTo>
                      <a:pt x="344" y="296"/>
                    </a:lnTo>
                    <a:lnTo>
                      <a:pt x="360" y="296"/>
                    </a:lnTo>
                    <a:lnTo>
                      <a:pt x="368" y="288"/>
                    </a:lnTo>
                    <a:lnTo>
                      <a:pt x="376" y="288"/>
                    </a:lnTo>
                    <a:lnTo>
                      <a:pt x="384" y="280"/>
                    </a:lnTo>
                    <a:lnTo>
                      <a:pt x="392" y="288"/>
                    </a:lnTo>
                    <a:lnTo>
                      <a:pt x="384" y="296"/>
                    </a:lnTo>
                    <a:lnTo>
                      <a:pt x="376" y="296"/>
                    </a:lnTo>
                    <a:lnTo>
                      <a:pt x="376" y="304"/>
                    </a:lnTo>
                    <a:lnTo>
                      <a:pt x="384" y="304"/>
                    </a:lnTo>
                    <a:lnTo>
                      <a:pt x="392" y="304"/>
                    </a:lnTo>
                    <a:lnTo>
                      <a:pt x="400" y="304"/>
                    </a:lnTo>
                    <a:lnTo>
                      <a:pt x="400" y="296"/>
                    </a:lnTo>
                    <a:lnTo>
                      <a:pt x="408" y="288"/>
                    </a:lnTo>
                    <a:lnTo>
                      <a:pt x="408" y="296"/>
                    </a:lnTo>
                    <a:lnTo>
                      <a:pt x="416" y="296"/>
                    </a:lnTo>
                    <a:lnTo>
                      <a:pt x="408" y="312"/>
                    </a:lnTo>
                    <a:lnTo>
                      <a:pt x="416" y="312"/>
                    </a:lnTo>
                    <a:lnTo>
                      <a:pt x="424" y="312"/>
                    </a:lnTo>
                    <a:lnTo>
                      <a:pt x="424" y="320"/>
                    </a:lnTo>
                    <a:lnTo>
                      <a:pt x="408" y="320"/>
                    </a:lnTo>
                    <a:lnTo>
                      <a:pt x="392" y="320"/>
                    </a:lnTo>
                    <a:lnTo>
                      <a:pt x="392" y="336"/>
                    </a:lnTo>
                    <a:lnTo>
                      <a:pt x="392" y="344"/>
                    </a:lnTo>
                    <a:lnTo>
                      <a:pt x="392" y="352"/>
                    </a:lnTo>
                    <a:lnTo>
                      <a:pt x="400" y="352"/>
                    </a:lnTo>
                    <a:lnTo>
                      <a:pt x="408" y="352"/>
                    </a:lnTo>
                    <a:lnTo>
                      <a:pt x="408" y="360"/>
                    </a:lnTo>
                    <a:lnTo>
                      <a:pt x="424" y="360"/>
                    </a:lnTo>
                    <a:lnTo>
                      <a:pt x="440" y="368"/>
                    </a:lnTo>
                    <a:lnTo>
                      <a:pt x="440" y="376"/>
                    </a:lnTo>
                    <a:lnTo>
                      <a:pt x="448" y="376"/>
                    </a:lnTo>
                    <a:lnTo>
                      <a:pt x="448" y="384"/>
                    </a:lnTo>
                    <a:lnTo>
                      <a:pt x="440" y="384"/>
                    </a:lnTo>
                    <a:lnTo>
                      <a:pt x="440" y="392"/>
                    </a:lnTo>
                    <a:lnTo>
                      <a:pt x="432" y="384"/>
                    </a:lnTo>
                    <a:lnTo>
                      <a:pt x="424" y="400"/>
                    </a:lnTo>
                    <a:lnTo>
                      <a:pt x="424" y="392"/>
                    </a:lnTo>
                    <a:lnTo>
                      <a:pt x="424" y="384"/>
                    </a:lnTo>
                    <a:lnTo>
                      <a:pt x="416" y="376"/>
                    </a:lnTo>
                    <a:lnTo>
                      <a:pt x="400" y="368"/>
                    </a:lnTo>
                    <a:lnTo>
                      <a:pt x="384" y="368"/>
                    </a:lnTo>
                    <a:lnTo>
                      <a:pt x="384" y="360"/>
                    </a:lnTo>
                    <a:lnTo>
                      <a:pt x="376" y="352"/>
                    </a:lnTo>
                    <a:lnTo>
                      <a:pt x="368" y="352"/>
                    </a:lnTo>
                    <a:lnTo>
                      <a:pt x="352" y="344"/>
                    </a:lnTo>
                    <a:lnTo>
                      <a:pt x="360" y="360"/>
                    </a:lnTo>
                    <a:lnTo>
                      <a:pt x="360" y="368"/>
                    </a:lnTo>
                    <a:lnTo>
                      <a:pt x="360" y="360"/>
                    </a:lnTo>
                    <a:lnTo>
                      <a:pt x="352" y="360"/>
                    </a:lnTo>
                    <a:lnTo>
                      <a:pt x="352" y="368"/>
                    </a:lnTo>
                    <a:lnTo>
                      <a:pt x="352" y="376"/>
                    </a:lnTo>
                    <a:lnTo>
                      <a:pt x="360" y="384"/>
                    </a:lnTo>
                    <a:lnTo>
                      <a:pt x="352" y="392"/>
                    </a:lnTo>
                    <a:lnTo>
                      <a:pt x="344" y="392"/>
                    </a:lnTo>
                    <a:lnTo>
                      <a:pt x="344" y="384"/>
                    </a:lnTo>
                    <a:lnTo>
                      <a:pt x="336" y="368"/>
                    </a:lnTo>
                    <a:lnTo>
                      <a:pt x="328" y="368"/>
                    </a:lnTo>
                    <a:lnTo>
                      <a:pt x="320" y="376"/>
                    </a:lnTo>
                    <a:lnTo>
                      <a:pt x="312" y="368"/>
                    </a:lnTo>
                    <a:lnTo>
                      <a:pt x="312" y="376"/>
                    </a:lnTo>
                    <a:lnTo>
                      <a:pt x="304" y="392"/>
                    </a:lnTo>
                    <a:lnTo>
                      <a:pt x="296" y="392"/>
                    </a:lnTo>
                    <a:lnTo>
                      <a:pt x="288" y="392"/>
                    </a:lnTo>
                    <a:lnTo>
                      <a:pt x="288" y="384"/>
                    </a:lnTo>
                    <a:lnTo>
                      <a:pt x="288" y="376"/>
                    </a:lnTo>
                    <a:lnTo>
                      <a:pt x="296" y="376"/>
                    </a:lnTo>
                    <a:lnTo>
                      <a:pt x="280" y="376"/>
                    </a:lnTo>
                    <a:lnTo>
                      <a:pt x="280" y="384"/>
                    </a:lnTo>
                    <a:lnTo>
                      <a:pt x="264" y="384"/>
                    </a:lnTo>
                    <a:lnTo>
                      <a:pt x="272" y="376"/>
                    </a:lnTo>
                    <a:lnTo>
                      <a:pt x="248" y="352"/>
                    </a:lnTo>
                    <a:lnTo>
                      <a:pt x="232" y="352"/>
                    </a:lnTo>
                    <a:lnTo>
                      <a:pt x="224" y="352"/>
                    </a:lnTo>
                    <a:lnTo>
                      <a:pt x="224" y="344"/>
                    </a:lnTo>
                    <a:lnTo>
                      <a:pt x="224" y="336"/>
                    </a:lnTo>
                    <a:lnTo>
                      <a:pt x="216" y="328"/>
                    </a:lnTo>
                    <a:lnTo>
                      <a:pt x="208" y="328"/>
                    </a:lnTo>
                    <a:lnTo>
                      <a:pt x="208" y="336"/>
                    </a:lnTo>
                    <a:lnTo>
                      <a:pt x="200" y="336"/>
                    </a:lnTo>
                    <a:lnTo>
                      <a:pt x="200" y="328"/>
                    </a:lnTo>
                    <a:lnTo>
                      <a:pt x="200" y="320"/>
                    </a:lnTo>
                    <a:lnTo>
                      <a:pt x="192" y="328"/>
                    </a:lnTo>
                    <a:lnTo>
                      <a:pt x="176" y="336"/>
                    </a:lnTo>
                    <a:lnTo>
                      <a:pt x="168" y="336"/>
                    </a:lnTo>
                    <a:lnTo>
                      <a:pt x="184" y="344"/>
                    </a:lnTo>
                    <a:lnTo>
                      <a:pt x="184" y="352"/>
                    </a:lnTo>
                    <a:lnTo>
                      <a:pt x="168" y="360"/>
                    </a:lnTo>
                    <a:lnTo>
                      <a:pt x="144" y="352"/>
                    </a:lnTo>
                    <a:lnTo>
                      <a:pt x="104" y="352"/>
                    </a:lnTo>
                    <a:lnTo>
                      <a:pt x="88" y="336"/>
                    </a:lnTo>
                    <a:lnTo>
                      <a:pt x="72" y="336"/>
                    </a:lnTo>
                    <a:lnTo>
                      <a:pt x="72" y="328"/>
                    </a:lnTo>
                    <a:lnTo>
                      <a:pt x="80" y="320"/>
                    </a:lnTo>
                    <a:lnTo>
                      <a:pt x="72" y="304"/>
                    </a:lnTo>
                    <a:lnTo>
                      <a:pt x="64" y="312"/>
                    </a:lnTo>
                    <a:lnTo>
                      <a:pt x="72" y="320"/>
                    </a:lnTo>
                    <a:lnTo>
                      <a:pt x="64" y="320"/>
                    </a:lnTo>
                    <a:lnTo>
                      <a:pt x="64" y="328"/>
                    </a:lnTo>
                    <a:lnTo>
                      <a:pt x="72" y="328"/>
                    </a:lnTo>
                    <a:lnTo>
                      <a:pt x="64" y="336"/>
                    </a:lnTo>
                    <a:lnTo>
                      <a:pt x="40" y="336"/>
                    </a:lnTo>
                    <a:lnTo>
                      <a:pt x="32" y="344"/>
                    </a:lnTo>
                    <a:lnTo>
                      <a:pt x="24" y="336"/>
                    </a:lnTo>
                    <a:lnTo>
                      <a:pt x="32" y="320"/>
                    </a:lnTo>
                    <a:lnTo>
                      <a:pt x="32" y="312"/>
                    </a:lnTo>
                    <a:lnTo>
                      <a:pt x="40" y="30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6" name="Freeform 26"/>
              <p:cNvSpPr>
                <a:spLocks/>
              </p:cNvSpPr>
              <p:nvPr/>
            </p:nvSpPr>
            <p:spPr bwMode="auto">
              <a:xfrm>
                <a:off x="3228" y="1184"/>
                <a:ext cx="416" cy="456"/>
              </a:xfrm>
              <a:custGeom>
                <a:avLst/>
                <a:gdLst>
                  <a:gd name="T0" fmla="*/ 160 w 416"/>
                  <a:gd name="T1" fmla="*/ 440 h 456"/>
                  <a:gd name="T2" fmla="*/ 144 w 416"/>
                  <a:gd name="T3" fmla="*/ 432 h 456"/>
                  <a:gd name="T4" fmla="*/ 136 w 416"/>
                  <a:gd name="T5" fmla="*/ 400 h 456"/>
                  <a:gd name="T6" fmla="*/ 136 w 416"/>
                  <a:gd name="T7" fmla="*/ 376 h 456"/>
                  <a:gd name="T8" fmla="*/ 128 w 416"/>
                  <a:gd name="T9" fmla="*/ 352 h 456"/>
                  <a:gd name="T10" fmla="*/ 128 w 416"/>
                  <a:gd name="T11" fmla="*/ 344 h 456"/>
                  <a:gd name="T12" fmla="*/ 72 w 416"/>
                  <a:gd name="T13" fmla="*/ 280 h 456"/>
                  <a:gd name="T14" fmla="*/ 48 w 416"/>
                  <a:gd name="T15" fmla="*/ 256 h 456"/>
                  <a:gd name="T16" fmla="*/ 40 w 416"/>
                  <a:gd name="T17" fmla="*/ 248 h 456"/>
                  <a:gd name="T18" fmla="*/ 32 w 416"/>
                  <a:gd name="T19" fmla="*/ 248 h 456"/>
                  <a:gd name="T20" fmla="*/ 8 w 416"/>
                  <a:gd name="T21" fmla="*/ 232 h 456"/>
                  <a:gd name="T22" fmla="*/ 16 w 416"/>
                  <a:gd name="T23" fmla="*/ 216 h 456"/>
                  <a:gd name="T24" fmla="*/ 8 w 416"/>
                  <a:gd name="T25" fmla="*/ 192 h 456"/>
                  <a:gd name="T26" fmla="*/ 16 w 416"/>
                  <a:gd name="T27" fmla="*/ 160 h 456"/>
                  <a:gd name="T28" fmla="*/ 8 w 416"/>
                  <a:gd name="T29" fmla="*/ 152 h 456"/>
                  <a:gd name="T30" fmla="*/ 0 w 416"/>
                  <a:gd name="T31" fmla="*/ 136 h 456"/>
                  <a:gd name="T32" fmla="*/ 8 w 416"/>
                  <a:gd name="T33" fmla="*/ 120 h 456"/>
                  <a:gd name="T34" fmla="*/ 40 w 416"/>
                  <a:gd name="T35" fmla="*/ 96 h 456"/>
                  <a:gd name="T36" fmla="*/ 40 w 416"/>
                  <a:gd name="T37" fmla="*/ 32 h 456"/>
                  <a:gd name="T38" fmla="*/ 56 w 416"/>
                  <a:gd name="T39" fmla="*/ 24 h 456"/>
                  <a:gd name="T40" fmla="*/ 88 w 416"/>
                  <a:gd name="T41" fmla="*/ 24 h 456"/>
                  <a:gd name="T42" fmla="*/ 96 w 416"/>
                  <a:gd name="T43" fmla="*/ 24 h 456"/>
                  <a:gd name="T44" fmla="*/ 136 w 416"/>
                  <a:gd name="T45" fmla="*/ 0 h 456"/>
                  <a:gd name="T46" fmla="*/ 144 w 416"/>
                  <a:gd name="T47" fmla="*/ 8 h 456"/>
                  <a:gd name="T48" fmla="*/ 136 w 416"/>
                  <a:gd name="T49" fmla="*/ 32 h 456"/>
                  <a:gd name="T50" fmla="*/ 136 w 416"/>
                  <a:gd name="T51" fmla="*/ 40 h 456"/>
                  <a:gd name="T52" fmla="*/ 152 w 416"/>
                  <a:gd name="T53" fmla="*/ 32 h 456"/>
                  <a:gd name="T54" fmla="*/ 168 w 416"/>
                  <a:gd name="T55" fmla="*/ 40 h 456"/>
                  <a:gd name="T56" fmla="*/ 192 w 416"/>
                  <a:gd name="T57" fmla="*/ 56 h 456"/>
                  <a:gd name="T58" fmla="*/ 272 w 416"/>
                  <a:gd name="T59" fmla="*/ 72 h 456"/>
                  <a:gd name="T60" fmla="*/ 328 w 416"/>
                  <a:gd name="T61" fmla="*/ 96 h 456"/>
                  <a:gd name="T62" fmla="*/ 336 w 416"/>
                  <a:gd name="T63" fmla="*/ 104 h 456"/>
                  <a:gd name="T64" fmla="*/ 360 w 416"/>
                  <a:gd name="T65" fmla="*/ 136 h 456"/>
                  <a:gd name="T66" fmla="*/ 352 w 416"/>
                  <a:gd name="T67" fmla="*/ 152 h 456"/>
                  <a:gd name="T68" fmla="*/ 368 w 416"/>
                  <a:gd name="T69" fmla="*/ 160 h 456"/>
                  <a:gd name="T70" fmla="*/ 376 w 416"/>
                  <a:gd name="T71" fmla="*/ 176 h 456"/>
                  <a:gd name="T72" fmla="*/ 368 w 416"/>
                  <a:gd name="T73" fmla="*/ 184 h 456"/>
                  <a:gd name="T74" fmla="*/ 360 w 416"/>
                  <a:gd name="T75" fmla="*/ 208 h 456"/>
                  <a:gd name="T76" fmla="*/ 352 w 416"/>
                  <a:gd name="T77" fmla="*/ 232 h 456"/>
                  <a:gd name="T78" fmla="*/ 368 w 416"/>
                  <a:gd name="T79" fmla="*/ 224 h 456"/>
                  <a:gd name="T80" fmla="*/ 376 w 416"/>
                  <a:gd name="T81" fmla="*/ 208 h 456"/>
                  <a:gd name="T82" fmla="*/ 392 w 416"/>
                  <a:gd name="T83" fmla="*/ 192 h 456"/>
                  <a:gd name="T84" fmla="*/ 400 w 416"/>
                  <a:gd name="T85" fmla="*/ 160 h 456"/>
                  <a:gd name="T86" fmla="*/ 416 w 416"/>
                  <a:gd name="T87" fmla="*/ 152 h 456"/>
                  <a:gd name="T88" fmla="*/ 416 w 416"/>
                  <a:gd name="T89" fmla="*/ 160 h 456"/>
                  <a:gd name="T90" fmla="*/ 416 w 416"/>
                  <a:gd name="T91" fmla="*/ 176 h 456"/>
                  <a:gd name="T92" fmla="*/ 408 w 416"/>
                  <a:gd name="T93" fmla="*/ 192 h 456"/>
                  <a:gd name="T94" fmla="*/ 392 w 416"/>
                  <a:gd name="T95" fmla="*/ 256 h 456"/>
                  <a:gd name="T96" fmla="*/ 384 w 416"/>
                  <a:gd name="T97" fmla="*/ 272 h 456"/>
                  <a:gd name="T98" fmla="*/ 384 w 416"/>
                  <a:gd name="T99" fmla="*/ 320 h 456"/>
                  <a:gd name="T100" fmla="*/ 376 w 416"/>
                  <a:gd name="T101" fmla="*/ 352 h 456"/>
                  <a:gd name="T102" fmla="*/ 384 w 416"/>
                  <a:gd name="T103" fmla="*/ 400 h 456"/>
                  <a:gd name="T104" fmla="*/ 384 w 416"/>
                  <a:gd name="T105" fmla="*/ 432 h 456"/>
                  <a:gd name="T106" fmla="*/ 176 w 416"/>
                  <a:gd name="T107" fmla="*/ 456 h 45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16" h="456">
                    <a:moveTo>
                      <a:pt x="176" y="448"/>
                    </a:moveTo>
                    <a:lnTo>
                      <a:pt x="168" y="440"/>
                    </a:lnTo>
                    <a:lnTo>
                      <a:pt x="160" y="440"/>
                    </a:lnTo>
                    <a:lnTo>
                      <a:pt x="144" y="432"/>
                    </a:lnTo>
                    <a:lnTo>
                      <a:pt x="144" y="424"/>
                    </a:lnTo>
                    <a:lnTo>
                      <a:pt x="136" y="408"/>
                    </a:lnTo>
                    <a:lnTo>
                      <a:pt x="136" y="400"/>
                    </a:lnTo>
                    <a:lnTo>
                      <a:pt x="136" y="392"/>
                    </a:lnTo>
                    <a:lnTo>
                      <a:pt x="136" y="384"/>
                    </a:lnTo>
                    <a:lnTo>
                      <a:pt x="136" y="376"/>
                    </a:lnTo>
                    <a:lnTo>
                      <a:pt x="136" y="368"/>
                    </a:lnTo>
                    <a:lnTo>
                      <a:pt x="128" y="352"/>
                    </a:lnTo>
                    <a:lnTo>
                      <a:pt x="128" y="344"/>
                    </a:lnTo>
                    <a:lnTo>
                      <a:pt x="120" y="312"/>
                    </a:lnTo>
                    <a:lnTo>
                      <a:pt x="96" y="304"/>
                    </a:lnTo>
                    <a:lnTo>
                      <a:pt x="72" y="280"/>
                    </a:lnTo>
                    <a:lnTo>
                      <a:pt x="72" y="264"/>
                    </a:lnTo>
                    <a:lnTo>
                      <a:pt x="48" y="256"/>
                    </a:lnTo>
                    <a:lnTo>
                      <a:pt x="40" y="248"/>
                    </a:lnTo>
                    <a:lnTo>
                      <a:pt x="32" y="248"/>
                    </a:lnTo>
                    <a:lnTo>
                      <a:pt x="24" y="248"/>
                    </a:lnTo>
                    <a:lnTo>
                      <a:pt x="8" y="232"/>
                    </a:lnTo>
                    <a:lnTo>
                      <a:pt x="8" y="224"/>
                    </a:lnTo>
                    <a:lnTo>
                      <a:pt x="16" y="216"/>
                    </a:lnTo>
                    <a:lnTo>
                      <a:pt x="16" y="208"/>
                    </a:lnTo>
                    <a:lnTo>
                      <a:pt x="8" y="200"/>
                    </a:lnTo>
                    <a:lnTo>
                      <a:pt x="8" y="192"/>
                    </a:lnTo>
                    <a:lnTo>
                      <a:pt x="8" y="184"/>
                    </a:lnTo>
                    <a:lnTo>
                      <a:pt x="16" y="160"/>
                    </a:lnTo>
                    <a:lnTo>
                      <a:pt x="8" y="152"/>
                    </a:lnTo>
                    <a:lnTo>
                      <a:pt x="0" y="152"/>
                    </a:lnTo>
                    <a:lnTo>
                      <a:pt x="0" y="136"/>
                    </a:lnTo>
                    <a:lnTo>
                      <a:pt x="0" y="128"/>
                    </a:lnTo>
                    <a:lnTo>
                      <a:pt x="8" y="120"/>
                    </a:lnTo>
                    <a:lnTo>
                      <a:pt x="32" y="104"/>
                    </a:lnTo>
                    <a:lnTo>
                      <a:pt x="40" y="96"/>
                    </a:lnTo>
                    <a:lnTo>
                      <a:pt x="40" y="40"/>
                    </a:lnTo>
                    <a:lnTo>
                      <a:pt x="32" y="40"/>
                    </a:lnTo>
                    <a:lnTo>
                      <a:pt x="40" y="32"/>
                    </a:lnTo>
                    <a:lnTo>
                      <a:pt x="48" y="24"/>
                    </a:lnTo>
                    <a:lnTo>
                      <a:pt x="56" y="24"/>
                    </a:lnTo>
                    <a:lnTo>
                      <a:pt x="64" y="32"/>
                    </a:lnTo>
                    <a:lnTo>
                      <a:pt x="72" y="32"/>
                    </a:lnTo>
                    <a:lnTo>
                      <a:pt x="88" y="24"/>
                    </a:lnTo>
                    <a:lnTo>
                      <a:pt x="96" y="24"/>
                    </a:lnTo>
                    <a:lnTo>
                      <a:pt x="112" y="16"/>
                    </a:lnTo>
                    <a:lnTo>
                      <a:pt x="128" y="8"/>
                    </a:lnTo>
                    <a:lnTo>
                      <a:pt x="136" y="0"/>
                    </a:lnTo>
                    <a:lnTo>
                      <a:pt x="144" y="8"/>
                    </a:lnTo>
                    <a:lnTo>
                      <a:pt x="136" y="16"/>
                    </a:lnTo>
                    <a:lnTo>
                      <a:pt x="136" y="24"/>
                    </a:lnTo>
                    <a:lnTo>
                      <a:pt x="136" y="32"/>
                    </a:lnTo>
                    <a:lnTo>
                      <a:pt x="136" y="40"/>
                    </a:lnTo>
                    <a:lnTo>
                      <a:pt x="144" y="32"/>
                    </a:lnTo>
                    <a:lnTo>
                      <a:pt x="152" y="32"/>
                    </a:lnTo>
                    <a:lnTo>
                      <a:pt x="168" y="40"/>
                    </a:lnTo>
                    <a:lnTo>
                      <a:pt x="184" y="40"/>
                    </a:lnTo>
                    <a:lnTo>
                      <a:pt x="192" y="56"/>
                    </a:lnTo>
                    <a:lnTo>
                      <a:pt x="192" y="64"/>
                    </a:lnTo>
                    <a:lnTo>
                      <a:pt x="224" y="64"/>
                    </a:lnTo>
                    <a:lnTo>
                      <a:pt x="272" y="72"/>
                    </a:lnTo>
                    <a:lnTo>
                      <a:pt x="280" y="88"/>
                    </a:lnTo>
                    <a:lnTo>
                      <a:pt x="328" y="96"/>
                    </a:lnTo>
                    <a:lnTo>
                      <a:pt x="336" y="96"/>
                    </a:lnTo>
                    <a:lnTo>
                      <a:pt x="336" y="104"/>
                    </a:lnTo>
                    <a:lnTo>
                      <a:pt x="344" y="104"/>
                    </a:lnTo>
                    <a:lnTo>
                      <a:pt x="360" y="112"/>
                    </a:lnTo>
                    <a:lnTo>
                      <a:pt x="360" y="136"/>
                    </a:lnTo>
                    <a:lnTo>
                      <a:pt x="352" y="144"/>
                    </a:lnTo>
                    <a:lnTo>
                      <a:pt x="352" y="152"/>
                    </a:lnTo>
                    <a:lnTo>
                      <a:pt x="368" y="152"/>
                    </a:lnTo>
                    <a:lnTo>
                      <a:pt x="368" y="160"/>
                    </a:lnTo>
                    <a:lnTo>
                      <a:pt x="368" y="176"/>
                    </a:lnTo>
                    <a:lnTo>
                      <a:pt x="376" y="176"/>
                    </a:lnTo>
                    <a:lnTo>
                      <a:pt x="368" y="184"/>
                    </a:lnTo>
                    <a:lnTo>
                      <a:pt x="360" y="192"/>
                    </a:lnTo>
                    <a:lnTo>
                      <a:pt x="360" y="200"/>
                    </a:lnTo>
                    <a:lnTo>
                      <a:pt x="360" y="208"/>
                    </a:lnTo>
                    <a:lnTo>
                      <a:pt x="352" y="216"/>
                    </a:lnTo>
                    <a:lnTo>
                      <a:pt x="352" y="232"/>
                    </a:lnTo>
                    <a:lnTo>
                      <a:pt x="360" y="232"/>
                    </a:lnTo>
                    <a:lnTo>
                      <a:pt x="368" y="224"/>
                    </a:lnTo>
                    <a:lnTo>
                      <a:pt x="376" y="216"/>
                    </a:lnTo>
                    <a:lnTo>
                      <a:pt x="376" y="208"/>
                    </a:lnTo>
                    <a:lnTo>
                      <a:pt x="384" y="192"/>
                    </a:lnTo>
                    <a:lnTo>
                      <a:pt x="392" y="192"/>
                    </a:lnTo>
                    <a:lnTo>
                      <a:pt x="392" y="184"/>
                    </a:lnTo>
                    <a:lnTo>
                      <a:pt x="392" y="176"/>
                    </a:lnTo>
                    <a:lnTo>
                      <a:pt x="400" y="160"/>
                    </a:lnTo>
                    <a:lnTo>
                      <a:pt x="416" y="152"/>
                    </a:lnTo>
                    <a:lnTo>
                      <a:pt x="416" y="160"/>
                    </a:lnTo>
                    <a:lnTo>
                      <a:pt x="416" y="168"/>
                    </a:lnTo>
                    <a:lnTo>
                      <a:pt x="416" y="176"/>
                    </a:lnTo>
                    <a:lnTo>
                      <a:pt x="408" y="184"/>
                    </a:lnTo>
                    <a:lnTo>
                      <a:pt x="408" y="192"/>
                    </a:lnTo>
                    <a:lnTo>
                      <a:pt x="408" y="200"/>
                    </a:lnTo>
                    <a:lnTo>
                      <a:pt x="392" y="232"/>
                    </a:lnTo>
                    <a:lnTo>
                      <a:pt x="392" y="256"/>
                    </a:lnTo>
                    <a:lnTo>
                      <a:pt x="392" y="264"/>
                    </a:lnTo>
                    <a:lnTo>
                      <a:pt x="384" y="272"/>
                    </a:lnTo>
                    <a:lnTo>
                      <a:pt x="376" y="288"/>
                    </a:lnTo>
                    <a:lnTo>
                      <a:pt x="384" y="304"/>
                    </a:lnTo>
                    <a:lnTo>
                      <a:pt x="384" y="320"/>
                    </a:lnTo>
                    <a:lnTo>
                      <a:pt x="376" y="328"/>
                    </a:lnTo>
                    <a:lnTo>
                      <a:pt x="376" y="352"/>
                    </a:lnTo>
                    <a:lnTo>
                      <a:pt x="376" y="384"/>
                    </a:lnTo>
                    <a:lnTo>
                      <a:pt x="384" y="400"/>
                    </a:lnTo>
                    <a:lnTo>
                      <a:pt x="384" y="408"/>
                    </a:lnTo>
                    <a:lnTo>
                      <a:pt x="384" y="416"/>
                    </a:lnTo>
                    <a:lnTo>
                      <a:pt x="384" y="432"/>
                    </a:lnTo>
                    <a:lnTo>
                      <a:pt x="384" y="440"/>
                    </a:lnTo>
                    <a:lnTo>
                      <a:pt x="176" y="456"/>
                    </a:lnTo>
                    <a:lnTo>
                      <a:pt x="176" y="44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7" name="Freeform 27"/>
              <p:cNvSpPr>
                <a:spLocks/>
              </p:cNvSpPr>
              <p:nvPr/>
            </p:nvSpPr>
            <p:spPr bwMode="auto">
              <a:xfrm>
                <a:off x="3348" y="1624"/>
                <a:ext cx="320" cy="568"/>
              </a:xfrm>
              <a:custGeom>
                <a:avLst/>
                <a:gdLst>
                  <a:gd name="T0" fmla="*/ 240 w 320"/>
                  <a:gd name="T1" fmla="*/ 544 h 568"/>
                  <a:gd name="T2" fmla="*/ 264 w 320"/>
                  <a:gd name="T3" fmla="*/ 544 h 568"/>
                  <a:gd name="T4" fmla="*/ 256 w 320"/>
                  <a:gd name="T5" fmla="*/ 520 h 568"/>
                  <a:gd name="T6" fmla="*/ 288 w 320"/>
                  <a:gd name="T7" fmla="*/ 504 h 568"/>
                  <a:gd name="T8" fmla="*/ 280 w 320"/>
                  <a:gd name="T9" fmla="*/ 496 h 568"/>
                  <a:gd name="T10" fmla="*/ 288 w 320"/>
                  <a:gd name="T11" fmla="*/ 480 h 568"/>
                  <a:gd name="T12" fmla="*/ 288 w 320"/>
                  <a:gd name="T13" fmla="*/ 464 h 568"/>
                  <a:gd name="T14" fmla="*/ 296 w 320"/>
                  <a:gd name="T15" fmla="*/ 448 h 568"/>
                  <a:gd name="T16" fmla="*/ 304 w 320"/>
                  <a:gd name="T17" fmla="*/ 424 h 568"/>
                  <a:gd name="T18" fmla="*/ 320 w 320"/>
                  <a:gd name="T19" fmla="*/ 384 h 568"/>
                  <a:gd name="T20" fmla="*/ 320 w 320"/>
                  <a:gd name="T21" fmla="*/ 344 h 568"/>
                  <a:gd name="T22" fmla="*/ 312 w 320"/>
                  <a:gd name="T23" fmla="*/ 320 h 568"/>
                  <a:gd name="T24" fmla="*/ 296 w 320"/>
                  <a:gd name="T25" fmla="*/ 72 h 568"/>
                  <a:gd name="T26" fmla="*/ 280 w 320"/>
                  <a:gd name="T27" fmla="*/ 56 h 568"/>
                  <a:gd name="T28" fmla="*/ 280 w 320"/>
                  <a:gd name="T29" fmla="*/ 40 h 568"/>
                  <a:gd name="T30" fmla="*/ 264 w 320"/>
                  <a:gd name="T31" fmla="*/ 8 h 568"/>
                  <a:gd name="T32" fmla="*/ 56 w 320"/>
                  <a:gd name="T33" fmla="*/ 16 h 568"/>
                  <a:gd name="T34" fmla="*/ 72 w 320"/>
                  <a:gd name="T35" fmla="*/ 32 h 568"/>
                  <a:gd name="T36" fmla="*/ 72 w 320"/>
                  <a:gd name="T37" fmla="*/ 40 h 568"/>
                  <a:gd name="T38" fmla="*/ 96 w 320"/>
                  <a:gd name="T39" fmla="*/ 48 h 568"/>
                  <a:gd name="T40" fmla="*/ 88 w 320"/>
                  <a:gd name="T41" fmla="*/ 88 h 568"/>
                  <a:gd name="T42" fmla="*/ 80 w 320"/>
                  <a:gd name="T43" fmla="*/ 96 h 568"/>
                  <a:gd name="T44" fmla="*/ 64 w 320"/>
                  <a:gd name="T45" fmla="*/ 112 h 568"/>
                  <a:gd name="T46" fmla="*/ 32 w 320"/>
                  <a:gd name="T47" fmla="*/ 128 h 568"/>
                  <a:gd name="T48" fmla="*/ 40 w 320"/>
                  <a:gd name="T49" fmla="*/ 168 h 568"/>
                  <a:gd name="T50" fmla="*/ 32 w 320"/>
                  <a:gd name="T51" fmla="*/ 192 h 568"/>
                  <a:gd name="T52" fmla="*/ 8 w 320"/>
                  <a:gd name="T53" fmla="*/ 208 h 568"/>
                  <a:gd name="T54" fmla="*/ 16 w 320"/>
                  <a:gd name="T55" fmla="*/ 224 h 568"/>
                  <a:gd name="T56" fmla="*/ 8 w 320"/>
                  <a:gd name="T57" fmla="*/ 232 h 568"/>
                  <a:gd name="T58" fmla="*/ 0 w 320"/>
                  <a:gd name="T59" fmla="*/ 248 h 568"/>
                  <a:gd name="T60" fmla="*/ 56 w 320"/>
                  <a:gd name="T61" fmla="*/ 336 h 568"/>
                  <a:gd name="T62" fmla="*/ 88 w 320"/>
                  <a:gd name="T63" fmla="*/ 384 h 568"/>
                  <a:gd name="T64" fmla="*/ 120 w 320"/>
                  <a:gd name="T65" fmla="*/ 384 h 568"/>
                  <a:gd name="T66" fmla="*/ 112 w 320"/>
                  <a:gd name="T67" fmla="*/ 424 h 568"/>
                  <a:gd name="T68" fmla="*/ 104 w 320"/>
                  <a:gd name="T69" fmla="*/ 448 h 568"/>
                  <a:gd name="T70" fmla="*/ 136 w 320"/>
                  <a:gd name="T71" fmla="*/ 472 h 568"/>
                  <a:gd name="T72" fmla="*/ 136 w 320"/>
                  <a:gd name="T73" fmla="*/ 480 h 568"/>
                  <a:gd name="T74" fmla="*/ 160 w 320"/>
                  <a:gd name="T75" fmla="*/ 488 h 568"/>
                  <a:gd name="T76" fmla="*/ 176 w 320"/>
                  <a:gd name="T77" fmla="*/ 496 h 568"/>
                  <a:gd name="T78" fmla="*/ 184 w 320"/>
                  <a:gd name="T79" fmla="*/ 528 h 568"/>
                  <a:gd name="T80" fmla="*/ 176 w 320"/>
                  <a:gd name="T81" fmla="*/ 544 h 568"/>
                  <a:gd name="T82" fmla="*/ 184 w 320"/>
                  <a:gd name="T83" fmla="*/ 552 h 568"/>
                  <a:gd name="T84" fmla="*/ 192 w 320"/>
                  <a:gd name="T85" fmla="*/ 568 h 568"/>
                  <a:gd name="T86" fmla="*/ 192 w 320"/>
                  <a:gd name="T87" fmla="*/ 560 h 568"/>
                  <a:gd name="T88" fmla="*/ 200 w 320"/>
                  <a:gd name="T89" fmla="*/ 560 h 568"/>
                  <a:gd name="T90" fmla="*/ 208 w 320"/>
                  <a:gd name="T91" fmla="*/ 552 h 56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20" h="568">
                    <a:moveTo>
                      <a:pt x="216" y="544"/>
                    </a:moveTo>
                    <a:lnTo>
                      <a:pt x="232" y="544"/>
                    </a:lnTo>
                    <a:lnTo>
                      <a:pt x="240" y="544"/>
                    </a:lnTo>
                    <a:lnTo>
                      <a:pt x="256" y="552"/>
                    </a:lnTo>
                    <a:lnTo>
                      <a:pt x="264" y="552"/>
                    </a:lnTo>
                    <a:lnTo>
                      <a:pt x="264" y="544"/>
                    </a:lnTo>
                    <a:lnTo>
                      <a:pt x="256" y="536"/>
                    </a:lnTo>
                    <a:lnTo>
                      <a:pt x="256" y="520"/>
                    </a:lnTo>
                    <a:lnTo>
                      <a:pt x="272" y="512"/>
                    </a:lnTo>
                    <a:lnTo>
                      <a:pt x="288" y="512"/>
                    </a:lnTo>
                    <a:lnTo>
                      <a:pt x="288" y="504"/>
                    </a:lnTo>
                    <a:lnTo>
                      <a:pt x="280" y="496"/>
                    </a:lnTo>
                    <a:lnTo>
                      <a:pt x="288" y="488"/>
                    </a:lnTo>
                    <a:lnTo>
                      <a:pt x="288" y="480"/>
                    </a:lnTo>
                    <a:lnTo>
                      <a:pt x="288" y="472"/>
                    </a:lnTo>
                    <a:lnTo>
                      <a:pt x="288" y="464"/>
                    </a:lnTo>
                    <a:lnTo>
                      <a:pt x="288" y="456"/>
                    </a:lnTo>
                    <a:lnTo>
                      <a:pt x="296" y="456"/>
                    </a:lnTo>
                    <a:lnTo>
                      <a:pt x="296" y="448"/>
                    </a:lnTo>
                    <a:lnTo>
                      <a:pt x="296" y="432"/>
                    </a:lnTo>
                    <a:lnTo>
                      <a:pt x="304" y="424"/>
                    </a:lnTo>
                    <a:lnTo>
                      <a:pt x="312" y="400"/>
                    </a:lnTo>
                    <a:lnTo>
                      <a:pt x="320" y="392"/>
                    </a:lnTo>
                    <a:lnTo>
                      <a:pt x="320" y="384"/>
                    </a:lnTo>
                    <a:lnTo>
                      <a:pt x="320" y="376"/>
                    </a:lnTo>
                    <a:lnTo>
                      <a:pt x="320" y="360"/>
                    </a:lnTo>
                    <a:lnTo>
                      <a:pt x="320" y="344"/>
                    </a:lnTo>
                    <a:lnTo>
                      <a:pt x="312" y="344"/>
                    </a:lnTo>
                    <a:lnTo>
                      <a:pt x="312" y="336"/>
                    </a:lnTo>
                    <a:lnTo>
                      <a:pt x="312" y="320"/>
                    </a:lnTo>
                    <a:lnTo>
                      <a:pt x="312" y="312"/>
                    </a:lnTo>
                    <a:lnTo>
                      <a:pt x="296" y="72"/>
                    </a:lnTo>
                    <a:lnTo>
                      <a:pt x="288" y="72"/>
                    </a:lnTo>
                    <a:lnTo>
                      <a:pt x="280" y="56"/>
                    </a:lnTo>
                    <a:lnTo>
                      <a:pt x="280" y="48"/>
                    </a:lnTo>
                    <a:lnTo>
                      <a:pt x="280" y="40"/>
                    </a:lnTo>
                    <a:lnTo>
                      <a:pt x="264" y="32"/>
                    </a:lnTo>
                    <a:lnTo>
                      <a:pt x="264" y="16"/>
                    </a:lnTo>
                    <a:lnTo>
                      <a:pt x="264" y="8"/>
                    </a:lnTo>
                    <a:lnTo>
                      <a:pt x="264" y="0"/>
                    </a:lnTo>
                    <a:lnTo>
                      <a:pt x="56" y="16"/>
                    </a:lnTo>
                    <a:lnTo>
                      <a:pt x="64" y="16"/>
                    </a:lnTo>
                    <a:lnTo>
                      <a:pt x="72" y="32"/>
                    </a:lnTo>
                    <a:lnTo>
                      <a:pt x="72" y="40"/>
                    </a:lnTo>
                    <a:lnTo>
                      <a:pt x="80" y="40"/>
                    </a:lnTo>
                    <a:lnTo>
                      <a:pt x="88" y="48"/>
                    </a:lnTo>
                    <a:lnTo>
                      <a:pt x="96" y="48"/>
                    </a:lnTo>
                    <a:lnTo>
                      <a:pt x="96" y="64"/>
                    </a:lnTo>
                    <a:lnTo>
                      <a:pt x="96" y="72"/>
                    </a:lnTo>
                    <a:lnTo>
                      <a:pt x="88" y="88"/>
                    </a:lnTo>
                    <a:lnTo>
                      <a:pt x="80" y="88"/>
                    </a:lnTo>
                    <a:lnTo>
                      <a:pt x="80" y="96"/>
                    </a:lnTo>
                    <a:lnTo>
                      <a:pt x="80" y="104"/>
                    </a:lnTo>
                    <a:lnTo>
                      <a:pt x="80" y="112"/>
                    </a:lnTo>
                    <a:lnTo>
                      <a:pt x="64" y="112"/>
                    </a:lnTo>
                    <a:lnTo>
                      <a:pt x="64" y="120"/>
                    </a:lnTo>
                    <a:lnTo>
                      <a:pt x="48" y="120"/>
                    </a:lnTo>
                    <a:lnTo>
                      <a:pt x="32" y="128"/>
                    </a:lnTo>
                    <a:lnTo>
                      <a:pt x="32" y="144"/>
                    </a:lnTo>
                    <a:lnTo>
                      <a:pt x="32" y="152"/>
                    </a:lnTo>
                    <a:lnTo>
                      <a:pt x="40" y="168"/>
                    </a:lnTo>
                    <a:lnTo>
                      <a:pt x="40" y="176"/>
                    </a:lnTo>
                    <a:lnTo>
                      <a:pt x="32" y="184"/>
                    </a:lnTo>
                    <a:lnTo>
                      <a:pt x="32" y="192"/>
                    </a:lnTo>
                    <a:lnTo>
                      <a:pt x="32" y="200"/>
                    </a:lnTo>
                    <a:lnTo>
                      <a:pt x="24" y="208"/>
                    </a:lnTo>
                    <a:lnTo>
                      <a:pt x="8" y="208"/>
                    </a:lnTo>
                    <a:lnTo>
                      <a:pt x="8" y="224"/>
                    </a:lnTo>
                    <a:lnTo>
                      <a:pt x="16" y="224"/>
                    </a:lnTo>
                    <a:lnTo>
                      <a:pt x="8" y="232"/>
                    </a:lnTo>
                    <a:lnTo>
                      <a:pt x="8" y="240"/>
                    </a:lnTo>
                    <a:lnTo>
                      <a:pt x="0" y="248"/>
                    </a:lnTo>
                    <a:lnTo>
                      <a:pt x="0" y="272"/>
                    </a:lnTo>
                    <a:lnTo>
                      <a:pt x="24" y="312"/>
                    </a:lnTo>
                    <a:lnTo>
                      <a:pt x="56" y="336"/>
                    </a:lnTo>
                    <a:lnTo>
                      <a:pt x="72" y="344"/>
                    </a:lnTo>
                    <a:lnTo>
                      <a:pt x="72" y="384"/>
                    </a:lnTo>
                    <a:lnTo>
                      <a:pt x="88" y="384"/>
                    </a:lnTo>
                    <a:lnTo>
                      <a:pt x="88" y="368"/>
                    </a:lnTo>
                    <a:lnTo>
                      <a:pt x="104" y="376"/>
                    </a:lnTo>
                    <a:lnTo>
                      <a:pt x="120" y="384"/>
                    </a:lnTo>
                    <a:lnTo>
                      <a:pt x="120" y="392"/>
                    </a:lnTo>
                    <a:lnTo>
                      <a:pt x="112" y="408"/>
                    </a:lnTo>
                    <a:lnTo>
                      <a:pt x="112" y="424"/>
                    </a:lnTo>
                    <a:lnTo>
                      <a:pt x="104" y="432"/>
                    </a:lnTo>
                    <a:lnTo>
                      <a:pt x="104" y="448"/>
                    </a:lnTo>
                    <a:lnTo>
                      <a:pt x="112" y="464"/>
                    </a:lnTo>
                    <a:lnTo>
                      <a:pt x="136" y="472"/>
                    </a:lnTo>
                    <a:lnTo>
                      <a:pt x="136" y="480"/>
                    </a:lnTo>
                    <a:lnTo>
                      <a:pt x="152" y="480"/>
                    </a:lnTo>
                    <a:lnTo>
                      <a:pt x="160" y="488"/>
                    </a:lnTo>
                    <a:lnTo>
                      <a:pt x="176" y="496"/>
                    </a:lnTo>
                    <a:lnTo>
                      <a:pt x="176" y="512"/>
                    </a:lnTo>
                    <a:lnTo>
                      <a:pt x="184" y="528"/>
                    </a:lnTo>
                    <a:lnTo>
                      <a:pt x="176" y="536"/>
                    </a:lnTo>
                    <a:lnTo>
                      <a:pt x="176" y="544"/>
                    </a:lnTo>
                    <a:lnTo>
                      <a:pt x="184" y="552"/>
                    </a:lnTo>
                    <a:lnTo>
                      <a:pt x="192" y="560"/>
                    </a:lnTo>
                    <a:lnTo>
                      <a:pt x="192" y="568"/>
                    </a:lnTo>
                    <a:lnTo>
                      <a:pt x="192" y="560"/>
                    </a:lnTo>
                    <a:lnTo>
                      <a:pt x="192" y="552"/>
                    </a:lnTo>
                    <a:lnTo>
                      <a:pt x="200" y="552"/>
                    </a:lnTo>
                    <a:lnTo>
                      <a:pt x="200" y="560"/>
                    </a:lnTo>
                    <a:lnTo>
                      <a:pt x="208" y="552"/>
                    </a:lnTo>
                    <a:lnTo>
                      <a:pt x="216" y="54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8" name="Freeform 28"/>
              <p:cNvSpPr>
                <a:spLocks/>
              </p:cNvSpPr>
              <p:nvPr/>
            </p:nvSpPr>
            <p:spPr bwMode="auto">
              <a:xfrm>
                <a:off x="3692" y="1264"/>
                <a:ext cx="304" cy="424"/>
              </a:xfrm>
              <a:custGeom>
                <a:avLst/>
                <a:gdLst>
                  <a:gd name="T0" fmla="*/ 264 w 304"/>
                  <a:gd name="T1" fmla="*/ 376 h 424"/>
                  <a:gd name="T2" fmla="*/ 264 w 304"/>
                  <a:gd name="T3" fmla="*/ 360 h 424"/>
                  <a:gd name="T4" fmla="*/ 280 w 304"/>
                  <a:gd name="T5" fmla="*/ 336 h 424"/>
                  <a:gd name="T6" fmla="*/ 288 w 304"/>
                  <a:gd name="T7" fmla="*/ 320 h 424"/>
                  <a:gd name="T8" fmla="*/ 288 w 304"/>
                  <a:gd name="T9" fmla="*/ 304 h 424"/>
                  <a:gd name="T10" fmla="*/ 296 w 304"/>
                  <a:gd name="T11" fmla="*/ 296 h 424"/>
                  <a:gd name="T12" fmla="*/ 304 w 304"/>
                  <a:gd name="T13" fmla="*/ 304 h 424"/>
                  <a:gd name="T14" fmla="*/ 304 w 304"/>
                  <a:gd name="T15" fmla="*/ 264 h 424"/>
                  <a:gd name="T16" fmla="*/ 264 w 304"/>
                  <a:gd name="T17" fmla="*/ 160 h 424"/>
                  <a:gd name="T18" fmla="*/ 240 w 304"/>
                  <a:gd name="T19" fmla="*/ 168 h 424"/>
                  <a:gd name="T20" fmla="*/ 232 w 304"/>
                  <a:gd name="T21" fmla="*/ 184 h 424"/>
                  <a:gd name="T22" fmla="*/ 216 w 304"/>
                  <a:gd name="T23" fmla="*/ 200 h 424"/>
                  <a:gd name="T24" fmla="*/ 216 w 304"/>
                  <a:gd name="T25" fmla="*/ 216 h 424"/>
                  <a:gd name="T26" fmla="*/ 192 w 304"/>
                  <a:gd name="T27" fmla="*/ 208 h 424"/>
                  <a:gd name="T28" fmla="*/ 192 w 304"/>
                  <a:gd name="T29" fmla="*/ 176 h 424"/>
                  <a:gd name="T30" fmla="*/ 208 w 304"/>
                  <a:gd name="T31" fmla="*/ 168 h 424"/>
                  <a:gd name="T32" fmla="*/ 216 w 304"/>
                  <a:gd name="T33" fmla="*/ 144 h 424"/>
                  <a:gd name="T34" fmla="*/ 224 w 304"/>
                  <a:gd name="T35" fmla="*/ 128 h 424"/>
                  <a:gd name="T36" fmla="*/ 216 w 304"/>
                  <a:gd name="T37" fmla="*/ 80 h 424"/>
                  <a:gd name="T38" fmla="*/ 208 w 304"/>
                  <a:gd name="T39" fmla="*/ 64 h 424"/>
                  <a:gd name="T40" fmla="*/ 216 w 304"/>
                  <a:gd name="T41" fmla="*/ 64 h 424"/>
                  <a:gd name="T42" fmla="*/ 200 w 304"/>
                  <a:gd name="T43" fmla="*/ 40 h 424"/>
                  <a:gd name="T44" fmla="*/ 176 w 304"/>
                  <a:gd name="T45" fmla="*/ 32 h 424"/>
                  <a:gd name="T46" fmla="*/ 160 w 304"/>
                  <a:gd name="T47" fmla="*/ 24 h 424"/>
                  <a:gd name="T48" fmla="*/ 144 w 304"/>
                  <a:gd name="T49" fmla="*/ 16 h 424"/>
                  <a:gd name="T50" fmla="*/ 112 w 304"/>
                  <a:gd name="T51" fmla="*/ 0 h 424"/>
                  <a:gd name="T52" fmla="*/ 104 w 304"/>
                  <a:gd name="T53" fmla="*/ 8 h 424"/>
                  <a:gd name="T54" fmla="*/ 96 w 304"/>
                  <a:gd name="T55" fmla="*/ 8 h 424"/>
                  <a:gd name="T56" fmla="*/ 88 w 304"/>
                  <a:gd name="T57" fmla="*/ 16 h 424"/>
                  <a:gd name="T58" fmla="*/ 96 w 304"/>
                  <a:gd name="T59" fmla="*/ 40 h 424"/>
                  <a:gd name="T60" fmla="*/ 96 w 304"/>
                  <a:gd name="T61" fmla="*/ 48 h 424"/>
                  <a:gd name="T62" fmla="*/ 72 w 304"/>
                  <a:gd name="T63" fmla="*/ 72 h 424"/>
                  <a:gd name="T64" fmla="*/ 64 w 304"/>
                  <a:gd name="T65" fmla="*/ 112 h 424"/>
                  <a:gd name="T66" fmla="*/ 56 w 304"/>
                  <a:gd name="T67" fmla="*/ 112 h 424"/>
                  <a:gd name="T68" fmla="*/ 56 w 304"/>
                  <a:gd name="T69" fmla="*/ 80 h 424"/>
                  <a:gd name="T70" fmla="*/ 56 w 304"/>
                  <a:gd name="T71" fmla="*/ 72 h 424"/>
                  <a:gd name="T72" fmla="*/ 40 w 304"/>
                  <a:gd name="T73" fmla="*/ 96 h 424"/>
                  <a:gd name="T74" fmla="*/ 32 w 304"/>
                  <a:gd name="T75" fmla="*/ 96 h 424"/>
                  <a:gd name="T76" fmla="*/ 24 w 304"/>
                  <a:gd name="T77" fmla="*/ 104 h 424"/>
                  <a:gd name="T78" fmla="*/ 24 w 304"/>
                  <a:gd name="T79" fmla="*/ 120 h 424"/>
                  <a:gd name="T80" fmla="*/ 16 w 304"/>
                  <a:gd name="T81" fmla="*/ 136 h 424"/>
                  <a:gd name="T82" fmla="*/ 8 w 304"/>
                  <a:gd name="T83" fmla="*/ 184 h 424"/>
                  <a:gd name="T84" fmla="*/ 8 w 304"/>
                  <a:gd name="T85" fmla="*/ 208 h 424"/>
                  <a:gd name="T86" fmla="*/ 0 w 304"/>
                  <a:gd name="T87" fmla="*/ 224 h 424"/>
                  <a:gd name="T88" fmla="*/ 32 w 304"/>
                  <a:gd name="T89" fmla="*/ 280 h 424"/>
                  <a:gd name="T90" fmla="*/ 32 w 304"/>
                  <a:gd name="T91" fmla="*/ 368 h 424"/>
                  <a:gd name="T92" fmla="*/ 16 w 304"/>
                  <a:gd name="T93" fmla="*/ 408 h 424"/>
                  <a:gd name="T94" fmla="*/ 0 w 304"/>
                  <a:gd name="T95" fmla="*/ 424 h 424"/>
                  <a:gd name="T96" fmla="*/ 152 w 304"/>
                  <a:gd name="T97" fmla="*/ 408 h 424"/>
                  <a:gd name="T98" fmla="*/ 248 w 304"/>
                  <a:gd name="T99" fmla="*/ 408 h 4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04" h="424">
                    <a:moveTo>
                      <a:pt x="248" y="400"/>
                    </a:moveTo>
                    <a:lnTo>
                      <a:pt x="248" y="392"/>
                    </a:lnTo>
                    <a:lnTo>
                      <a:pt x="264" y="376"/>
                    </a:lnTo>
                    <a:lnTo>
                      <a:pt x="264" y="368"/>
                    </a:lnTo>
                    <a:lnTo>
                      <a:pt x="264" y="360"/>
                    </a:lnTo>
                    <a:lnTo>
                      <a:pt x="264" y="344"/>
                    </a:lnTo>
                    <a:lnTo>
                      <a:pt x="272" y="336"/>
                    </a:lnTo>
                    <a:lnTo>
                      <a:pt x="280" y="336"/>
                    </a:lnTo>
                    <a:lnTo>
                      <a:pt x="288" y="328"/>
                    </a:lnTo>
                    <a:lnTo>
                      <a:pt x="288" y="320"/>
                    </a:lnTo>
                    <a:lnTo>
                      <a:pt x="288" y="312"/>
                    </a:lnTo>
                    <a:lnTo>
                      <a:pt x="288" y="304"/>
                    </a:lnTo>
                    <a:lnTo>
                      <a:pt x="288" y="296"/>
                    </a:lnTo>
                    <a:lnTo>
                      <a:pt x="296" y="296"/>
                    </a:lnTo>
                    <a:lnTo>
                      <a:pt x="304" y="304"/>
                    </a:lnTo>
                    <a:lnTo>
                      <a:pt x="304" y="296"/>
                    </a:lnTo>
                    <a:lnTo>
                      <a:pt x="304" y="264"/>
                    </a:lnTo>
                    <a:lnTo>
                      <a:pt x="296" y="200"/>
                    </a:lnTo>
                    <a:lnTo>
                      <a:pt x="272" y="160"/>
                    </a:lnTo>
                    <a:lnTo>
                      <a:pt x="264" y="160"/>
                    </a:lnTo>
                    <a:lnTo>
                      <a:pt x="256" y="160"/>
                    </a:lnTo>
                    <a:lnTo>
                      <a:pt x="248" y="168"/>
                    </a:lnTo>
                    <a:lnTo>
                      <a:pt x="240" y="168"/>
                    </a:lnTo>
                    <a:lnTo>
                      <a:pt x="232" y="176"/>
                    </a:lnTo>
                    <a:lnTo>
                      <a:pt x="232" y="184"/>
                    </a:lnTo>
                    <a:lnTo>
                      <a:pt x="224" y="200"/>
                    </a:lnTo>
                    <a:lnTo>
                      <a:pt x="216" y="200"/>
                    </a:lnTo>
                    <a:lnTo>
                      <a:pt x="216" y="208"/>
                    </a:lnTo>
                    <a:lnTo>
                      <a:pt x="216" y="216"/>
                    </a:lnTo>
                    <a:lnTo>
                      <a:pt x="208" y="216"/>
                    </a:lnTo>
                    <a:lnTo>
                      <a:pt x="200" y="208"/>
                    </a:lnTo>
                    <a:lnTo>
                      <a:pt x="192" y="208"/>
                    </a:lnTo>
                    <a:lnTo>
                      <a:pt x="192" y="192"/>
                    </a:lnTo>
                    <a:lnTo>
                      <a:pt x="192" y="176"/>
                    </a:lnTo>
                    <a:lnTo>
                      <a:pt x="200" y="176"/>
                    </a:lnTo>
                    <a:lnTo>
                      <a:pt x="208" y="168"/>
                    </a:lnTo>
                    <a:lnTo>
                      <a:pt x="216" y="144"/>
                    </a:lnTo>
                    <a:lnTo>
                      <a:pt x="224" y="136"/>
                    </a:lnTo>
                    <a:lnTo>
                      <a:pt x="224" y="128"/>
                    </a:lnTo>
                    <a:lnTo>
                      <a:pt x="224" y="104"/>
                    </a:lnTo>
                    <a:lnTo>
                      <a:pt x="224" y="96"/>
                    </a:lnTo>
                    <a:lnTo>
                      <a:pt x="216" y="80"/>
                    </a:lnTo>
                    <a:lnTo>
                      <a:pt x="208" y="72"/>
                    </a:lnTo>
                    <a:lnTo>
                      <a:pt x="208" y="64"/>
                    </a:lnTo>
                    <a:lnTo>
                      <a:pt x="216" y="64"/>
                    </a:lnTo>
                    <a:lnTo>
                      <a:pt x="224" y="64"/>
                    </a:lnTo>
                    <a:lnTo>
                      <a:pt x="216" y="56"/>
                    </a:lnTo>
                    <a:lnTo>
                      <a:pt x="200" y="40"/>
                    </a:lnTo>
                    <a:lnTo>
                      <a:pt x="192" y="40"/>
                    </a:lnTo>
                    <a:lnTo>
                      <a:pt x="176" y="32"/>
                    </a:lnTo>
                    <a:lnTo>
                      <a:pt x="168" y="24"/>
                    </a:lnTo>
                    <a:lnTo>
                      <a:pt x="160" y="24"/>
                    </a:lnTo>
                    <a:lnTo>
                      <a:pt x="144" y="16"/>
                    </a:lnTo>
                    <a:lnTo>
                      <a:pt x="128" y="8"/>
                    </a:lnTo>
                    <a:lnTo>
                      <a:pt x="112" y="0"/>
                    </a:lnTo>
                    <a:lnTo>
                      <a:pt x="104" y="0"/>
                    </a:lnTo>
                    <a:lnTo>
                      <a:pt x="104" y="8"/>
                    </a:lnTo>
                    <a:lnTo>
                      <a:pt x="96" y="8"/>
                    </a:lnTo>
                    <a:lnTo>
                      <a:pt x="96" y="16"/>
                    </a:lnTo>
                    <a:lnTo>
                      <a:pt x="88" y="16"/>
                    </a:lnTo>
                    <a:lnTo>
                      <a:pt x="88" y="32"/>
                    </a:lnTo>
                    <a:lnTo>
                      <a:pt x="96" y="40"/>
                    </a:lnTo>
                    <a:lnTo>
                      <a:pt x="96" y="48"/>
                    </a:lnTo>
                    <a:lnTo>
                      <a:pt x="88" y="48"/>
                    </a:lnTo>
                    <a:lnTo>
                      <a:pt x="72" y="56"/>
                    </a:lnTo>
                    <a:lnTo>
                      <a:pt x="72" y="72"/>
                    </a:lnTo>
                    <a:lnTo>
                      <a:pt x="72" y="96"/>
                    </a:lnTo>
                    <a:lnTo>
                      <a:pt x="72" y="104"/>
                    </a:lnTo>
                    <a:lnTo>
                      <a:pt x="64" y="112"/>
                    </a:lnTo>
                    <a:lnTo>
                      <a:pt x="56" y="112"/>
                    </a:lnTo>
                    <a:lnTo>
                      <a:pt x="56" y="104"/>
                    </a:lnTo>
                    <a:lnTo>
                      <a:pt x="56" y="80"/>
                    </a:lnTo>
                    <a:lnTo>
                      <a:pt x="56" y="72"/>
                    </a:lnTo>
                    <a:lnTo>
                      <a:pt x="48" y="80"/>
                    </a:lnTo>
                    <a:lnTo>
                      <a:pt x="40" y="96"/>
                    </a:lnTo>
                    <a:lnTo>
                      <a:pt x="32" y="96"/>
                    </a:lnTo>
                    <a:lnTo>
                      <a:pt x="24" y="104"/>
                    </a:lnTo>
                    <a:lnTo>
                      <a:pt x="24" y="120"/>
                    </a:lnTo>
                    <a:lnTo>
                      <a:pt x="16" y="120"/>
                    </a:lnTo>
                    <a:lnTo>
                      <a:pt x="16" y="128"/>
                    </a:lnTo>
                    <a:lnTo>
                      <a:pt x="16" y="136"/>
                    </a:lnTo>
                    <a:lnTo>
                      <a:pt x="16" y="152"/>
                    </a:lnTo>
                    <a:lnTo>
                      <a:pt x="8" y="184"/>
                    </a:lnTo>
                    <a:lnTo>
                      <a:pt x="0" y="192"/>
                    </a:lnTo>
                    <a:lnTo>
                      <a:pt x="8" y="208"/>
                    </a:lnTo>
                    <a:lnTo>
                      <a:pt x="8" y="216"/>
                    </a:lnTo>
                    <a:lnTo>
                      <a:pt x="8" y="224"/>
                    </a:lnTo>
                    <a:lnTo>
                      <a:pt x="0" y="224"/>
                    </a:lnTo>
                    <a:lnTo>
                      <a:pt x="0" y="232"/>
                    </a:lnTo>
                    <a:lnTo>
                      <a:pt x="16" y="272"/>
                    </a:lnTo>
                    <a:lnTo>
                      <a:pt x="32" y="280"/>
                    </a:lnTo>
                    <a:lnTo>
                      <a:pt x="40" y="304"/>
                    </a:lnTo>
                    <a:lnTo>
                      <a:pt x="40" y="344"/>
                    </a:lnTo>
                    <a:lnTo>
                      <a:pt x="32" y="368"/>
                    </a:lnTo>
                    <a:lnTo>
                      <a:pt x="24" y="384"/>
                    </a:lnTo>
                    <a:lnTo>
                      <a:pt x="16" y="400"/>
                    </a:lnTo>
                    <a:lnTo>
                      <a:pt x="16" y="408"/>
                    </a:lnTo>
                    <a:lnTo>
                      <a:pt x="8" y="424"/>
                    </a:lnTo>
                    <a:lnTo>
                      <a:pt x="0" y="424"/>
                    </a:lnTo>
                    <a:lnTo>
                      <a:pt x="152" y="408"/>
                    </a:lnTo>
                    <a:lnTo>
                      <a:pt x="152" y="424"/>
                    </a:lnTo>
                    <a:lnTo>
                      <a:pt x="248" y="408"/>
                    </a:lnTo>
                    <a:lnTo>
                      <a:pt x="248" y="400"/>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39" name="Freeform 29"/>
              <p:cNvSpPr>
                <a:spLocks/>
              </p:cNvSpPr>
              <p:nvPr/>
            </p:nvSpPr>
            <p:spPr bwMode="auto">
              <a:xfrm>
                <a:off x="3396" y="1120"/>
                <a:ext cx="456" cy="240"/>
              </a:xfrm>
              <a:custGeom>
                <a:avLst/>
                <a:gdLst>
                  <a:gd name="T0" fmla="*/ 24 w 456"/>
                  <a:gd name="T1" fmla="*/ 120 h 240"/>
                  <a:gd name="T2" fmla="*/ 112 w 456"/>
                  <a:gd name="T3" fmla="*/ 152 h 240"/>
                  <a:gd name="T4" fmla="*/ 168 w 456"/>
                  <a:gd name="T5" fmla="*/ 168 h 240"/>
                  <a:gd name="T6" fmla="*/ 192 w 456"/>
                  <a:gd name="T7" fmla="*/ 200 h 240"/>
                  <a:gd name="T8" fmla="*/ 200 w 456"/>
                  <a:gd name="T9" fmla="*/ 216 h 240"/>
                  <a:gd name="T10" fmla="*/ 208 w 456"/>
                  <a:gd name="T11" fmla="*/ 240 h 240"/>
                  <a:gd name="T12" fmla="*/ 216 w 456"/>
                  <a:gd name="T13" fmla="*/ 224 h 240"/>
                  <a:gd name="T14" fmla="*/ 240 w 456"/>
                  <a:gd name="T15" fmla="*/ 176 h 240"/>
                  <a:gd name="T16" fmla="*/ 248 w 456"/>
                  <a:gd name="T17" fmla="*/ 152 h 240"/>
                  <a:gd name="T18" fmla="*/ 248 w 456"/>
                  <a:gd name="T19" fmla="*/ 176 h 240"/>
                  <a:gd name="T20" fmla="*/ 264 w 456"/>
                  <a:gd name="T21" fmla="*/ 160 h 240"/>
                  <a:gd name="T22" fmla="*/ 272 w 456"/>
                  <a:gd name="T23" fmla="*/ 152 h 240"/>
                  <a:gd name="T24" fmla="*/ 272 w 456"/>
                  <a:gd name="T25" fmla="*/ 168 h 240"/>
                  <a:gd name="T26" fmla="*/ 280 w 456"/>
                  <a:gd name="T27" fmla="*/ 168 h 240"/>
                  <a:gd name="T28" fmla="*/ 288 w 456"/>
                  <a:gd name="T29" fmla="*/ 152 h 240"/>
                  <a:gd name="T30" fmla="*/ 320 w 456"/>
                  <a:gd name="T31" fmla="*/ 136 h 240"/>
                  <a:gd name="T32" fmla="*/ 336 w 456"/>
                  <a:gd name="T33" fmla="*/ 136 h 240"/>
                  <a:gd name="T34" fmla="*/ 376 w 456"/>
                  <a:gd name="T35" fmla="*/ 120 h 240"/>
                  <a:gd name="T36" fmla="*/ 400 w 456"/>
                  <a:gd name="T37" fmla="*/ 144 h 240"/>
                  <a:gd name="T38" fmla="*/ 400 w 456"/>
                  <a:gd name="T39" fmla="*/ 128 h 240"/>
                  <a:gd name="T40" fmla="*/ 408 w 456"/>
                  <a:gd name="T41" fmla="*/ 120 h 240"/>
                  <a:gd name="T42" fmla="*/ 432 w 456"/>
                  <a:gd name="T43" fmla="*/ 120 h 240"/>
                  <a:gd name="T44" fmla="*/ 456 w 456"/>
                  <a:gd name="T45" fmla="*/ 112 h 240"/>
                  <a:gd name="T46" fmla="*/ 448 w 456"/>
                  <a:gd name="T47" fmla="*/ 104 h 240"/>
                  <a:gd name="T48" fmla="*/ 432 w 456"/>
                  <a:gd name="T49" fmla="*/ 72 h 240"/>
                  <a:gd name="T50" fmla="*/ 408 w 456"/>
                  <a:gd name="T51" fmla="*/ 80 h 240"/>
                  <a:gd name="T52" fmla="*/ 392 w 456"/>
                  <a:gd name="T53" fmla="*/ 80 h 240"/>
                  <a:gd name="T54" fmla="*/ 376 w 456"/>
                  <a:gd name="T55" fmla="*/ 56 h 240"/>
                  <a:gd name="T56" fmla="*/ 360 w 456"/>
                  <a:gd name="T57" fmla="*/ 56 h 240"/>
                  <a:gd name="T58" fmla="*/ 296 w 456"/>
                  <a:gd name="T59" fmla="*/ 64 h 240"/>
                  <a:gd name="T60" fmla="*/ 264 w 456"/>
                  <a:gd name="T61" fmla="*/ 96 h 240"/>
                  <a:gd name="T62" fmla="*/ 248 w 456"/>
                  <a:gd name="T63" fmla="*/ 96 h 240"/>
                  <a:gd name="T64" fmla="*/ 232 w 456"/>
                  <a:gd name="T65" fmla="*/ 96 h 240"/>
                  <a:gd name="T66" fmla="*/ 208 w 456"/>
                  <a:gd name="T67" fmla="*/ 88 h 240"/>
                  <a:gd name="T68" fmla="*/ 168 w 456"/>
                  <a:gd name="T69" fmla="*/ 56 h 240"/>
                  <a:gd name="T70" fmla="*/ 152 w 456"/>
                  <a:gd name="T71" fmla="*/ 56 h 240"/>
                  <a:gd name="T72" fmla="*/ 136 w 456"/>
                  <a:gd name="T73" fmla="*/ 72 h 240"/>
                  <a:gd name="T74" fmla="*/ 136 w 456"/>
                  <a:gd name="T75" fmla="*/ 56 h 240"/>
                  <a:gd name="T76" fmla="*/ 128 w 456"/>
                  <a:gd name="T77" fmla="*/ 40 h 240"/>
                  <a:gd name="T78" fmla="*/ 136 w 456"/>
                  <a:gd name="T79" fmla="*/ 40 h 240"/>
                  <a:gd name="T80" fmla="*/ 136 w 456"/>
                  <a:gd name="T81" fmla="*/ 48 h 240"/>
                  <a:gd name="T82" fmla="*/ 152 w 456"/>
                  <a:gd name="T83" fmla="*/ 32 h 240"/>
                  <a:gd name="T84" fmla="*/ 168 w 456"/>
                  <a:gd name="T85" fmla="*/ 8 h 240"/>
                  <a:gd name="T86" fmla="*/ 184 w 456"/>
                  <a:gd name="T87" fmla="*/ 0 h 240"/>
                  <a:gd name="T88" fmla="*/ 120 w 456"/>
                  <a:gd name="T89" fmla="*/ 24 h 240"/>
                  <a:gd name="T90" fmla="*/ 96 w 456"/>
                  <a:gd name="T91" fmla="*/ 56 h 240"/>
                  <a:gd name="T92" fmla="*/ 56 w 456"/>
                  <a:gd name="T93" fmla="*/ 72 h 240"/>
                  <a:gd name="T94" fmla="*/ 8 w 456"/>
                  <a:gd name="T95" fmla="*/ 96 h 2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456" h="240">
                    <a:moveTo>
                      <a:pt x="0" y="104"/>
                    </a:moveTo>
                    <a:lnTo>
                      <a:pt x="0" y="104"/>
                    </a:lnTo>
                    <a:lnTo>
                      <a:pt x="16" y="104"/>
                    </a:lnTo>
                    <a:lnTo>
                      <a:pt x="24" y="120"/>
                    </a:lnTo>
                    <a:lnTo>
                      <a:pt x="24" y="128"/>
                    </a:lnTo>
                    <a:lnTo>
                      <a:pt x="56" y="128"/>
                    </a:lnTo>
                    <a:lnTo>
                      <a:pt x="104" y="136"/>
                    </a:lnTo>
                    <a:lnTo>
                      <a:pt x="112" y="152"/>
                    </a:lnTo>
                    <a:lnTo>
                      <a:pt x="160" y="160"/>
                    </a:lnTo>
                    <a:lnTo>
                      <a:pt x="168" y="160"/>
                    </a:lnTo>
                    <a:lnTo>
                      <a:pt x="168" y="168"/>
                    </a:lnTo>
                    <a:lnTo>
                      <a:pt x="176" y="168"/>
                    </a:lnTo>
                    <a:lnTo>
                      <a:pt x="192" y="176"/>
                    </a:lnTo>
                    <a:lnTo>
                      <a:pt x="192" y="200"/>
                    </a:lnTo>
                    <a:lnTo>
                      <a:pt x="184" y="208"/>
                    </a:lnTo>
                    <a:lnTo>
                      <a:pt x="184" y="216"/>
                    </a:lnTo>
                    <a:lnTo>
                      <a:pt x="200" y="216"/>
                    </a:lnTo>
                    <a:lnTo>
                      <a:pt x="200" y="224"/>
                    </a:lnTo>
                    <a:lnTo>
                      <a:pt x="200" y="240"/>
                    </a:lnTo>
                    <a:lnTo>
                      <a:pt x="208" y="240"/>
                    </a:lnTo>
                    <a:lnTo>
                      <a:pt x="216" y="224"/>
                    </a:lnTo>
                    <a:lnTo>
                      <a:pt x="232" y="192"/>
                    </a:lnTo>
                    <a:lnTo>
                      <a:pt x="240" y="176"/>
                    </a:lnTo>
                    <a:lnTo>
                      <a:pt x="240" y="152"/>
                    </a:lnTo>
                    <a:lnTo>
                      <a:pt x="248" y="152"/>
                    </a:lnTo>
                    <a:lnTo>
                      <a:pt x="248" y="160"/>
                    </a:lnTo>
                    <a:lnTo>
                      <a:pt x="248" y="168"/>
                    </a:lnTo>
                    <a:lnTo>
                      <a:pt x="248" y="176"/>
                    </a:lnTo>
                    <a:lnTo>
                      <a:pt x="264" y="160"/>
                    </a:lnTo>
                    <a:lnTo>
                      <a:pt x="272" y="152"/>
                    </a:lnTo>
                    <a:lnTo>
                      <a:pt x="280" y="152"/>
                    </a:lnTo>
                    <a:lnTo>
                      <a:pt x="272" y="160"/>
                    </a:lnTo>
                    <a:lnTo>
                      <a:pt x="272" y="168"/>
                    </a:lnTo>
                    <a:lnTo>
                      <a:pt x="272" y="176"/>
                    </a:lnTo>
                    <a:lnTo>
                      <a:pt x="280" y="168"/>
                    </a:lnTo>
                    <a:lnTo>
                      <a:pt x="288" y="160"/>
                    </a:lnTo>
                    <a:lnTo>
                      <a:pt x="296" y="152"/>
                    </a:lnTo>
                    <a:lnTo>
                      <a:pt x="288" y="152"/>
                    </a:lnTo>
                    <a:lnTo>
                      <a:pt x="288" y="144"/>
                    </a:lnTo>
                    <a:lnTo>
                      <a:pt x="296" y="136"/>
                    </a:lnTo>
                    <a:lnTo>
                      <a:pt x="304" y="136"/>
                    </a:lnTo>
                    <a:lnTo>
                      <a:pt x="320" y="136"/>
                    </a:lnTo>
                    <a:lnTo>
                      <a:pt x="336" y="136"/>
                    </a:lnTo>
                    <a:lnTo>
                      <a:pt x="344" y="120"/>
                    </a:lnTo>
                    <a:lnTo>
                      <a:pt x="376" y="120"/>
                    </a:lnTo>
                    <a:lnTo>
                      <a:pt x="384" y="128"/>
                    </a:lnTo>
                    <a:lnTo>
                      <a:pt x="400" y="136"/>
                    </a:lnTo>
                    <a:lnTo>
                      <a:pt x="400" y="144"/>
                    </a:lnTo>
                    <a:lnTo>
                      <a:pt x="408" y="144"/>
                    </a:lnTo>
                    <a:lnTo>
                      <a:pt x="400" y="128"/>
                    </a:lnTo>
                    <a:lnTo>
                      <a:pt x="408" y="120"/>
                    </a:lnTo>
                    <a:lnTo>
                      <a:pt x="408" y="128"/>
                    </a:lnTo>
                    <a:lnTo>
                      <a:pt x="416" y="128"/>
                    </a:lnTo>
                    <a:lnTo>
                      <a:pt x="424" y="120"/>
                    </a:lnTo>
                    <a:lnTo>
                      <a:pt x="432" y="120"/>
                    </a:lnTo>
                    <a:lnTo>
                      <a:pt x="456" y="120"/>
                    </a:lnTo>
                    <a:lnTo>
                      <a:pt x="456" y="112"/>
                    </a:lnTo>
                    <a:lnTo>
                      <a:pt x="448" y="104"/>
                    </a:lnTo>
                    <a:lnTo>
                      <a:pt x="432" y="104"/>
                    </a:lnTo>
                    <a:lnTo>
                      <a:pt x="432" y="96"/>
                    </a:lnTo>
                    <a:lnTo>
                      <a:pt x="432" y="72"/>
                    </a:lnTo>
                    <a:lnTo>
                      <a:pt x="424" y="72"/>
                    </a:lnTo>
                    <a:lnTo>
                      <a:pt x="416" y="80"/>
                    </a:lnTo>
                    <a:lnTo>
                      <a:pt x="408" y="80"/>
                    </a:lnTo>
                    <a:lnTo>
                      <a:pt x="400" y="80"/>
                    </a:lnTo>
                    <a:lnTo>
                      <a:pt x="392" y="80"/>
                    </a:lnTo>
                    <a:lnTo>
                      <a:pt x="376" y="80"/>
                    </a:lnTo>
                    <a:lnTo>
                      <a:pt x="376" y="72"/>
                    </a:lnTo>
                    <a:lnTo>
                      <a:pt x="376" y="56"/>
                    </a:lnTo>
                    <a:lnTo>
                      <a:pt x="376" y="48"/>
                    </a:lnTo>
                    <a:lnTo>
                      <a:pt x="360" y="56"/>
                    </a:lnTo>
                    <a:lnTo>
                      <a:pt x="344" y="64"/>
                    </a:lnTo>
                    <a:lnTo>
                      <a:pt x="312" y="64"/>
                    </a:lnTo>
                    <a:lnTo>
                      <a:pt x="296" y="64"/>
                    </a:lnTo>
                    <a:lnTo>
                      <a:pt x="264" y="96"/>
                    </a:lnTo>
                    <a:lnTo>
                      <a:pt x="256" y="96"/>
                    </a:lnTo>
                    <a:lnTo>
                      <a:pt x="248" y="96"/>
                    </a:lnTo>
                    <a:lnTo>
                      <a:pt x="248" y="88"/>
                    </a:lnTo>
                    <a:lnTo>
                      <a:pt x="240" y="88"/>
                    </a:lnTo>
                    <a:lnTo>
                      <a:pt x="232" y="88"/>
                    </a:lnTo>
                    <a:lnTo>
                      <a:pt x="232" y="96"/>
                    </a:lnTo>
                    <a:lnTo>
                      <a:pt x="216" y="96"/>
                    </a:lnTo>
                    <a:lnTo>
                      <a:pt x="208" y="88"/>
                    </a:lnTo>
                    <a:lnTo>
                      <a:pt x="208" y="80"/>
                    </a:lnTo>
                    <a:lnTo>
                      <a:pt x="200" y="80"/>
                    </a:lnTo>
                    <a:lnTo>
                      <a:pt x="184" y="56"/>
                    </a:lnTo>
                    <a:lnTo>
                      <a:pt x="168" y="56"/>
                    </a:lnTo>
                    <a:lnTo>
                      <a:pt x="152" y="64"/>
                    </a:lnTo>
                    <a:lnTo>
                      <a:pt x="152" y="56"/>
                    </a:lnTo>
                    <a:lnTo>
                      <a:pt x="144" y="56"/>
                    </a:lnTo>
                    <a:lnTo>
                      <a:pt x="136" y="72"/>
                    </a:lnTo>
                    <a:lnTo>
                      <a:pt x="136" y="48"/>
                    </a:lnTo>
                    <a:lnTo>
                      <a:pt x="136" y="56"/>
                    </a:lnTo>
                    <a:lnTo>
                      <a:pt x="128" y="56"/>
                    </a:lnTo>
                    <a:lnTo>
                      <a:pt x="128" y="48"/>
                    </a:lnTo>
                    <a:lnTo>
                      <a:pt x="128" y="40"/>
                    </a:lnTo>
                    <a:lnTo>
                      <a:pt x="136" y="40"/>
                    </a:lnTo>
                    <a:lnTo>
                      <a:pt x="136" y="48"/>
                    </a:lnTo>
                    <a:lnTo>
                      <a:pt x="144" y="40"/>
                    </a:lnTo>
                    <a:lnTo>
                      <a:pt x="144" y="32"/>
                    </a:lnTo>
                    <a:lnTo>
                      <a:pt x="152" y="32"/>
                    </a:lnTo>
                    <a:lnTo>
                      <a:pt x="168" y="16"/>
                    </a:lnTo>
                    <a:lnTo>
                      <a:pt x="168" y="8"/>
                    </a:lnTo>
                    <a:lnTo>
                      <a:pt x="176" y="8"/>
                    </a:lnTo>
                    <a:lnTo>
                      <a:pt x="184" y="0"/>
                    </a:lnTo>
                    <a:lnTo>
                      <a:pt x="176" y="0"/>
                    </a:lnTo>
                    <a:lnTo>
                      <a:pt x="152" y="0"/>
                    </a:lnTo>
                    <a:lnTo>
                      <a:pt x="128" y="16"/>
                    </a:lnTo>
                    <a:lnTo>
                      <a:pt x="120" y="24"/>
                    </a:lnTo>
                    <a:lnTo>
                      <a:pt x="112" y="24"/>
                    </a:lnTo>
                    <a:lnTo>
                      <a:pt x="96" y="56"/>
                    </a:lnTo>
                    <a:lnTo>
                      <a:pt x="80" y="64"/>
                    </a:lnTo>
                    <a:lnTo>
                      <a:pt x="72" y="72"/>
                    </a:lnTo>
                    <a:lnTo>
                      <a:pt x="64" y="72"/>
                    </a:lnTo>
                    <a:lnTo>
                      <a:pt x="56" y="72"/>
                    </a:lnTo>
                    <a:lnTo>
                      <a:pt x="40" y="80"/>
                    </a:lnTo>
                    <a:lnTo>
                      <a:pt x="32" y="88"/>
                    </a:lnTo>
                    <a:lnTo>
                      <a:pt x="8" y="96"/>
                    </a:lnTo>
                    <a:lnTo>
                      <a:pt x="0" y="104"/>
                    </a:lnTo>
                    <a:close/>
                  </a:path>
                </a:pathLst>
              </a:custGeom>
              <a:solidFill>
                <a:srgbClr val="0070C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0" name="Freeform 30"/>
              <p:cNvSpPr>
                <a:spLocks/>
              </p:cNvSpPr>
              <p:nvPr/>
            </p:nvSpPr>
            <p:spPr bwMode="auto">
              <a:xfrm>
                <a:off x="3844" y="1608"/>
                <a:ext cx="336" cy="376"/>
              </a:xfrm>
              <a:custGeom>
                <a:avLst/>
                <a:gdLst>
                  <a:gd name="T0" fmla="*/ 96 w 336"/>
                  <a:gd name="T1" fmla="*/ 64 h 376"/>
                  <a:gd name="T2" fmla="*/ 104 w 336"/>
                  <a:gd name="T3" fmla="*/ 56 h 376"/>
                  <a:gd name="T4" fmla="*/ 136 w 336"/>
                  <a:gd name="T5" fmla="*/ 72 h 376"/>
                  <a:gd name="T6" fmla="*/ 144 w 336"/>
                  <a:gd name="T7" fmla="*/ 72 h 376"/>
                  <a:gd name="T8" fmla="*/ 152 w 336"/>
                  <a:gd name="T9" fmla="*/ 64 h 376"/>
                  <a:gd name="T10" fmla="*/ 160 w 336"/>
                  <a:gd name="T11" fmla="*/ 72 h 376"/>
                  <a:gd name="T12" fmla="*/ 136 w 336"/>
                  <a:gd name="T13" fmla="*/ 80 h 376"/>
                  <a:gd name="T14" fmla="*/ 144 w 336"/>
                  <a:gd name="T15" fmla="*/ 80 h 376"/>
                  <a:gd name="T16" fmla="*/ 160 w 336"/>
                  <a:gd name="T17" fmla="*/ 72 h 376"/>
                  <a:gd name="T18" fmla="*/ 160 w 336"/>
                  <a:gd name="T19" fmla="*/ 72 h 376"/>
                  <a:gd name="T20" fmla="*/ 176 w 336"/>
                  <a:gd name="T21" fmla="*/ 80 h 376"/>
                  <a:gd name="T22" fmla="*/ 198 w 336"/>
                  <a:gd name="T23" fmla="*/ 64 h 376"/>
                  <a:gd name="T24" fmla="*/ 208 w 336"/>
                  <a:gd name="T25" fmla="*/ 64 h 376"/>
                  <a:gd name="T26" fmla="*/ 224 w 336"/>
                  <a:gd name="T27" fmla="*/ 64 h 376"/>
                  <a:gd name="T28" fmla="*/ 278 w 336"/>
                  <a:gd name="T29" fmla="*/ 6 h 376"/>
                  <a:gd name="T30" fmla="*/ 312 w 336"/>
                  <a:gd name="T31" fmla="*/ 0 h 376"/>
                  <a:gd name="T32" fmla="*/ 336 w 336"/>
                  <a:gd name="T33" fmla="*/ 136 h 376"/>
                  <a:gd name="T34" fmla="*/ 328 w 336"/>
                  <a:gd name="T35" fmla="*/ 136 h 376"/>
                  <a:gd name="T36" fmla="*/ 336 w 336"/>
                  <a:gd name="T37" fmla="*/ 152 h 376"/>
                  <a:gd name="T38" fmla="*/ 328 w 336"/>
                  <a:gd name="T39" fmla="*/ 176 h 376"/>
                  <a:gd name="T40" fmla="*/ 328 w 336"/>
                  <a:gd name="T41" fmla="*/ 216 h 376"/>
                  <a:gd name="T42" fmla="*/ 328 w 336"/>
                  <a:gd name="T43" fmla="*/ 240 h 376"/>
                  <a:gd name="T44" fmla="*/ 304 w 336"/>
                  <a:gd name="T45" fmla="*/ 264 h 376"/>
                  <a:gd name="T46" fmla="*/ 288 w 336"/>
                  <a:gd name="T47" fmla="*/ 272 h 376"/>
                  <a:gd name="T48" fmla="*/ 288 w 336"/>
                  <a:gd name="T49" fmla="*/ 272 h 376"/>
                  <a:gd name="T50" fmla="*/ 272 w 336"/>
                  <a:gd name="T51" fmla="*/ 288 h 376"/>
                  <a:gd name="T52" fmla="*/ 264 w 336"/>
                  <a:gd name="T53" fmla="*/ 312 h 376"/>
                  <a:gd name="T54" fmla="*/ 264 w 336"/>
                  <a:gd name="T55" fmla="*/ 328 h 376"/>
                  <a:gd name="T56" fmla="*/ 256 w 336"/>
                  <a:gd name="T57" fmla="*/ 312 h 376"/>
                  <a:gd name="T58" fmla="*/ 240 w 336"/>
                  <a:gd name="T59" fmla="*/ 328 h 376"/>
                  <a:gd name="T60" fmla="*/ 240 w 336"/>
                  <a:gd name="T61" fmla="*/ 344 h 376"/>
                  <a:gd name="T62" fmla="*/ 240 w 336"/>
                  <a:gd name="T63" fmla="*/ 360 h 376"/>
                  <a:gd name="T64" fmla="*/ 224 w 336"/>
                  <a:gd name="T65" fmla="*/ 376 h 376"/>
                  <a:gd name="T66" fmla="*/ 208 w 336"/>
                  <a:gd name="T67" fmla="*/ 376 h 376"/>
                  <a:gd name="T68" fmla="*/ 192 w 336"/>
                  <a:gd name="T69" fmla="*/ 368 h 376"/>
                  <a:gd name="T70" fmla="*/ 192 w 336"/>
                  <a:gd name="T71" fmla="*/ 368 h 376"/>
                  <a:gd name="T72" fmla="*/ 184 w 336"/>
                  <a:gd name="T73" fmla="*/ 352 h 376"/>
                  <a:gd name="T74" fmla="*/ 168 w 336"/>
                  <a:gd name="T75" fmla="*/ 368 h 376"/>
                  <a:gd name="T76" fmla="*/ 144 w 336"/>
                  <a:gd name="T77" fmla="*/ 368 h 376"/>
                  <a:gd name="T78" fmla="*/ 136 w 336"/>
                  <a:gd name="T79" fmla="*/ 360 h 376"/>
                  <a:gd name="T80" fmla="*/ 128 w 336"/>
                  <a:gd name="T81" fmla="*/ 368 h 376"/>
                  <a:gd name="T82" fmla="*/ 120 w 336"/>
                  <a:gd name="T83" fmla="*/ 368 h 376"/>
                  <a:gd name="T84" fmla="*/ 104 w 336"/>
                  <a:gd name="T85" fmla="*/ 360 h 376"/>
                  <a:gd name="T86" fmla="*/ 80 w 336"/>
                  <a:gd name="T87" fmla="*/ 360 h 376"/>
                  <a:gd name="T88" fmla="*/ 80 w 336"/>
                  <a:gd name="T89" fmla="*/ 352 h 376"/>
                  <a:gd name="T90" fmla="*/ 48 w 336"/>
                  <a:gd name="T91" fmla="*/ 336 h 376"/>
                  <a:gd name="T92" fmla="*/ 32 w 336"/>
                  <a:gd name="T93" fmla="*/ 336 h 376"/>
                  <a:gd name="T94" fmla="*/ 0 w 336"/>
                  <a:gd name="T95" fmla="*/ 80 h 3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36" h="376">
                    <a:moveTo>
                      <a:pt x="96" y="64"/>
                    </a:moveTo>
                    <a:lnTo>
                      <a:pt x="96" y="64"/>
                    </a:lnTo>
                    <a:lnTo>
                      <a:pt x="104" y="64"/>
                    </a:lnTo>
                    <a:lnTo>
                      <a:pt x="104" y="56"/>
                    </a:lnTo>
                    <a:lnTo>
                      <a:pt x="128" y="56"/>
                    </a:lnTo>
                    <a:lnTo>
                      <a:pt x="136" y="72"/>
                    </a:lnTo>
                    <a:lnTo>
                      <a:pt x="144" y="72"/>
                    </a:lnTo>
                    <a:lnTo>
                      <a:pt x="152" y="64"/>
                    </a:lnTo>
                    <a:lnTo>
                      <a:pt x="160" y="72"/>
                    </a:lnTo>
                    <a:lnTo>
                      <a:pt x="144" y="72"/>
                    </a:lnTo>
                    <a:lnTo>
                      <a:pt x="136" y="80"/>
                    </a:lnTo>
                    <a:lnTo>
                      <a:pt x="144" y="80"/>
                    </a:lnTo>
                    <a:lnTo>
                      <a:pt x="152" y="80"/>
                    </a:lnTo>
                    <a:lnTo>
                      <a:pt x="160" y="72"/>
                    </a:lnTo>
                    <a:lnTo>
                      <a:pt x="168" y="80"/>
                    </a:lnTo>
                    <a:lnTo>
                      <a:pt x="176" y="80"/>
                    </a:lnTo>
                    <a:lnTo>
                      <a:pt x="192" y="72"/>
                    </a:lnTo>
                    <a:lnTo>
                      <a:pt x="198" y="64"/>
                    </a:lnTo>
                    <a:lnTo>
                      <a:pt x="208" y="64"/>
                    </a:lnTo>
                    <a:lnTo>
                      <a:pt x="224" y="64"/>
                    </a:lnTo>
                    <a:lnTo>
                      <a:pt x="240" y="48"/>
                    </a:lnTo>
                    <a:lnTo>
                      <a:pt x="278" y="6"/>
                    </a:lnTo>
                    <a:lnTo>
                      <a:pt x="312" y="0"/>
                    </a:lnTo>
                    <a:lnTo>
                      <a:pt x="336" y="136"/>
                    </a:lnTo>
                    <a:lnTo>
                      <a:pt x="328" y="136"/>
                    </a:lnTo>
                    <a:lnTo>
                      <a:pt x="328" y="144"/>
                    </a:lnTo>
                    <a:lnTo>
                      <a:pt x="336" y="152"/>
                    </a:lnTo>
                    <a:lnTo>
                      <a:pt x="336" y="176"/>
                    </a:lnTo>
                    <a:lnTo>
                      <a:pt x="328" y="176"/>
                    </a:lnTo>
                    <a:lnTo>
                      <a:pt x="328" y="216"/>
                    </a:lnTo>
                    <a:lnTo>
                      <a:pt x="328" y="224"/>
                    </a:lnTo>
                    <a:lnTo>
                      <a:pt x="328" y="240"/>
                    </a:lnTo>
                    <a:lnTo>
                      <a:pt x="312" y="256"/>
                    </a:lnTo>
                    <a:lnTo>
                      <a:pt x="304" y="264"/>
                    </a:lnTo>
                    <a:lnTo>
                      <a:pt x="296" y="272"/>
                    </a:lnTo>
                    <a:lnTo>
                      <a:pt x="288" y="272"/>
                    </a:lnTo>
                    <a:lnTo>
                      <a:pt x="272" y="288"/>
                    </a:lnTo>
                    <a:lnTo>
                      <a:pt x="264" y="312"/>
                    </a:lnTo>
                    <a:lnTo>
                      <a:pt x="264" y="328"/>
                    </a:lnTo>
                    <a:lnTo>
                      <a:pt x="256" y="328"/>
                    </a:lnTo>
                    <a:lnTo>
                      <a:pt x="256" y="312"/>
                    </a:lnTo>
                    <a:lnTo>
                      <a:pt x="240" y="312"/>
                    </a:lnTo>
                    <a:lnTo>
                      <a:pt x="240" y="328"/>
                    </a:lnTo>
                    <a:lnTo>
                      <a:pt x="240" y="336"/>
                    </a:lnTo>
                    <a:lnTo>
                      <a:pt x="240" y="344"/>
                    </a:lnTo>
                    <a:lnTo>
                      <a:pt x="240" y="360"/>
                    </a:lnTo>
                    <a:lnTo>
                      <a:pt x="232" y="368"/>
                    </a:lnTo>
                    <a:lnTo>
                      <a:pt x="224" y="376"/>
                    </a:lnTo>
                    <a:lnTo>
                      <a:pt x="216" y="376"/>
                    </a:lnTo>
                    <a:lnTo>
                      <a:pt x="208" y="376"/>
                    </a:lnTo>
                    <a:lnTo>
                      <a:pt x="200" y="368"/>
                    </a:lnTo>
                    <a:lnTo>
                      <a:pt x="192" y="368"/>
                    </a:lnTo>
                    <a:lnTo>
                      <a:pt x="192" y="360"/>
                    </a:lnTo>
                    <a:lnTo>
                      <a:pt x="184" y="352"/>
                    </a:lnTo>
                    <a:lnTo>
                      <a:pt x="176" y="352"/>
                    </a:lnTo>
                    <a:lnTo>
                      <a:pt x="168" y="368"/>
                    </a:lnTo>
                    <a:lnTo>
                      <a:pt x="160" y="368"/>
                    </a:lnTo>
                    <a:lnTo>
                      <a:pt x="144" y="368"/>
                    </a:lnTo>
                    <a:lnTo>
                      <a:pt x="136" y="360"/>
                    </a:lnTo>
                    <a:lnTo>
                      <a:pt x="128" y="360"/>
                    </a:lnTo>
                    <a:lnTo>
                      <a:pt x="128" y="368"/>
                    </a:lnTo>
                    <a:lnTo>
                      <a:pt x="120" y="368"/>
                    </a:lnTo>
                    <a:lnTo>
                      <a:pt x="104" y="360"/>
                    </a:lnTo>
                    <a:lnTo>
                      <a:pt x="80" y="360"/>
                    </a:lnTo>
                    <a:lnTo>
                      <a:pt x="80" y="352"/>
                    </a:lnTo>
                    <a:lnTo>
                      <a:pt x="72" y="336"/>
                    </a:lnTo>
                    <a:lnTo>
                      <a:pt x="48" y="336"/>
                    </a:lnTo>
                    <a:lnTo>
                      <a:pt x="32" y="336"/>
                    </a:lnTo>
                    <a:lnTo>
                      <a:pt x="0" y="80"/>
                    </a:lnTo>
                    <a:lnTo>
                      <a:pt x="96" y="6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1" name="Freeform 31"/>
              <p:cNvSpPr>
                <a:spLocks/>
              </p:cNvSpPr>
              <p:nvPr/>
            </p:nvSpPr>
            <p:spPr bwMode="auto">
              <a:xfrm>
                <a:off x="4204" y="1200"/>
                <a:ext cx="488" cy="432"/>
              </a:xfrm>
              <a:custGeom>
                <a:avLst/>
                <a:gdLst>
                  <a:gd name="T0" fmla="*/ 320 w 488"/>
                  <a:gd name="T1" fmla="*/ 336 h 432"/>
                  <a:gd name="T2" fmla="*/ 336 w 488"/>
                  <a:gd name="T3" fmla="*/ 328 h 432"/>
                  <a:gd name="T4" fmla="*/ 352 w 488"/>
                  <a:gd name="T5" fmla="*/ 344 h 432"/>
                  <a:gd name="T6" fmla="*/ 360 w 488"/>
                  <a:gd name="T7" fmla="*/ 368 h 432"/>
                  <a:gd name="T8" fmla="*/ 376 w 488"/>
                  <a:gd name="T9" fmla="*/ 376 h 432"/>
                  <a:gd name="T10" fmla="*/ 464 w 488"/>
                  <a:gd name="T11" fmla="*/ 408 h 432"/>
                  <a:gd name="T12" fmla="*/ 464 w 488"/>
                  <a:gd name="T13" fmla="*/ 432 h 432"/>
                  <a:gd name="T14" fmla="*/ 472 w 488"/>
                  <a:gd name="T15" fmla="*/ 424 h 432"/>
                  <a:gd name="T16" fmla="*/ 480 w 488"/>
                  <a:gd name="T17" fmla="*/ 400 h 432"/>
                  <a:gd name="T18" fmla="*/ 472 w 488"/>
                  <a:gd name="T19" fmla="*/ 392 h 432"/>
                  <a:gd name="T20" fmla="*/ 488 w 488"/>
                  <a:gd name="T21" fmla="*/ 376 h 432"/>
                  <a:gd name="T22" fmla="*/ 480 w 488"/>
                  <a:gd name="T23" fmla="*/ 368 h 432"/>
                  <a:gd name="T24" fmla="*/ 464 w 488"/>
                  <a:gd name="T25" fmla="*/ 296 h 432"/>
                  <a:gd name="T26" fmla="*/ 464 w 488"/>
                  <a:gd name="T27" fmla="*/ 296 h 432"/>
                  <a:gd name="T28" fmla="*/ 464 w 488"/>
                  <a:gd name="T29" fmla="*/ 224 h 432"/>
                  <a:gd name="T30" fmla="*/ 456 w 488"/>
                  <a:gd name="T31" fmla="*/ 200 h 432"/>
                  <a:gd name="T32" fmla="*/ 448 w 488"/>
                  <a:gd name="T33" fmla="*/ 136 h 432"/>
                  <a:gd name="T34" fmla="*/ 440 w 488"/>
                  <a:gd name="T35" fmla="*/ 144 h 432"/>
                  <a:gd name="T36" fmla="*/ 432 w 488"/>
                  <a:gd name="T37" fmla="*/ 136 h 432"/>
                  <a:gd name="T38" fmla="*/ 424 w 488"/>
                  <a:gd name="T39" fmla="*/ 96 h 432"/>
                  <a:gd name="T40" fmla="*/ 424 w 488"/>
                  <a:gd name="T41" fmla="*/ 72 h 432"/>
                  <a:gd name="T42" fmla="*/ 408 w 488"/>
                  <a:gd name="T43" fmla="*/ 0 h 432"/>
                  <a:gd name="T44" fmla="*/ 320 w 488"/>
                  <a:gd name="T45" fmla="*/ 16 h 432"/>
                  <a:gd name="T46" fmla="*/ 264 w 488"/>
                  <a:gd name="T47" fmla="*/ 72 h 432"/>
                  <a:gd name="T48" fmla="*/ 240 w 488"/>
                  <a:gd name="T49" fmla="*/ 112 h 432"/>
                  <a:gd name="T50" fmla="*/ 216 w 488"/>
                  <a:gd name="T51" fmla="*/ 136 h 432"/>
                  <a:gd name="T52" fmla="*/ 224 w 488"/>
                  <a:gd name="T53" fmla="*/ 136 h 432"/>
                  <a:gd name="T54" fmla="*/ 232 w 488"/>
                  <a:gd name="T55" fmla="*/ 144 h 432"/>
                  <a:gd name="T56" fmla="*/ 232 w 488"/>
                  <a:gd name="T57" fmla="*/ 160 h 432"/>
                  <a:gd name="T58" fmla="*/ 224 w 488"/>
                  <a:gd name="T59" fmla="*/ 160 h 432"/>
                  <a:gd name="T60" fmla="*/ 232 w 488"/>
                  <a:gd name="T61" fmla="*/ 184 h 432"/>
                  <a:gd name="T62" fmla="*/ 232 w 488"/>
                  <a:gd name="T63" fmla="*/ 192 h 432"/>
                  <a:gd name="T64" fmla="*/ 208 w 488"/>
                  <a:gd name="T65" fmla="*/ 208 h 432"/>
                  <a:gd name="T66" fmla="*/ 184 w 488"/>
                  <a:gd name="T67" fmla="*/ 232 h 432"/>
                  <a:gd name="T68" fmla="*/ 176 w 488"/>
                  <a:gd name="T69" fmla="*/ 232 h 432"/>
                  <a:gd name="T70" fmla="*/ 160 w 488"/>
                  <a:gd name="T71" fmla="*/ 232 h 432"/>
                  <a:gd name="T72" fmla="*/ 152 w 488"/>
                  <a:gd name="T73" fmla="*/ 240 h 432"/>
                  <a:gd name="T74" fmla="*/ 136 w 488"/>
                  <a:gd name="T75" fmla="*/ 240 h 432"/>
                  <a:gd name="T76" fmla="*/ 128 w 488"/>
                  <a:gd name="T77" fmla="*/ 232 h 432"/>
                  <a:gd name="T78" fmla="*/ 48 w 488"/>
                  <a:gd name="T79" fmla="*/ 256 h 432"/>
                  <a:gd name="T80" fmla="*/ 40 w 488"/>
                  <a:gd name="T81" fmla="*/ 264 h 432"/>
                  <a:gd name="T82" fmla="*/ 48 w 488"/>
                  <a:gd name="T83" fmla="*/ 280 h 432"/>
                  <a:gd name="T84" fmla="*/ 56 w 488"/>
                  <a:gd name="T85" fmla="*/ 296 h 432"/>
                  <a:gd name="T86" fmla="*/ 56 w 488"/>
                  <a:gd name="T87" fmla="*/ 304 h 432"/>
                  <a:gd name="T88" fmla="*/ 56 w 488"/>
                  <a:gd name="T89" fmla="*/ 312 h 432"/>
                  <a:gd name="T90" fmla="*/ 40 w 488"/>
                  <a:gd name="T91" fmla="*/ 328 h 432"/>
                  <a:gd name="T92" fmla="*/ 32 w 488"/>
                  <a:gd name="T93" fmla="*/ 344 h 432"/>
                  <a:gd name="T94" fmla="*/ 32 w 488"/>
                  <a:gd name="T95" fmla="*/ 344 h 432"/>
                  <a:gd name="T96" fmla="*/ 8 w 488"/>
                  <a:gd name="T97" fmla="*/ 368 h 432"/>
                  <a:gd name="T98" fmla="*/ 0 w 488"/>
                  <a:gd name="T99" fmla="*/ 368 h 432"/>
                  <a:gd name="T100" fmla="*/ 8 w 488"/>
                  <a:gd name="T101" fmla="*/ 392 h 43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88" h="432">
                    <a:moveTo>
                      <a:pt x="112" y="376"/>
                    </a:moveTo>
                    <a:lnTo>
                      <a:pt x="320" y="336"/>
                    </a:lnTo>
                    <a:lnTo>
                      <a:pt x="328" y="328"/>
                    </a:lnTo>
                    <a:lnTo>
                      <a:pt x="336" y="328"/>
                    </a:lnTo>
                    <a:lnTo>
                      <a:pt x="344" y="344"/>
                    </a:lnTo>
                    <a:lnTo>
                      <a:pt x="352" y="344"/>
                    </a:lnTo>
                    <a:lnTo>
                      <a:pt x="360" y="352"/>
                    </a:lnTo>
                    <a:lnTo>
                      <a:pt x="360" y="368"/>
                    </a:lnTo>
                    <a:lnTo>
                      <a:pt x="368" y="376"/>
                    </a:lnTo>
                    <a:lnTo>
                      <a:pt x="376" y="376"/>
                    </a:lnTo>
                    <a:lnTo>
                      <a:pt x="392" y="384"/>
                    </a:lnTo>
                    <a:lnTo>
                      <a:pt x="464" y="408"/>
                    </a:lnTo>
                    <a:lnTo>
                      <a:pt x="464" y="432"/>
                    </a:lnTo>
                    <a:lnTo>
                      <a:pt x="472" y="424"/>
                    </a:lnTo>
                    <a:lnTo>
                      <a:pt x="480" y="400"/>
                    </a:lnTo>
                    <a:lnTo>
                      <a:pt x="472" y="392"/>
                    </a:lnTo>
                    <a:lnTo>
                      <a:pt x="488" y="376"/>
                    </a:lnTo>
                    <a:lnTo>
                      <a:pt x="480" y="368"/>
                    </a:lnTo>
                    <a:lnTo>
                      <a:pt x="464" y="296"/>
                    </a:lnTo>
                    <a:lnTo>
                      <a:pt x="464" y="224"/>
                    </a:lnTo>
                    <a:lnTo>
                      <a:pt x="456" y="200"/>
                    </a:lnTo>
                    <a:lnTo>
                      <a:pt x="448" y="152"/>
                    </a:lnTo>
                    <a:lnTo>
                      <a:pt x="448" y="136"/>
                    </a:lnTo>
                    <a:lnTo>
                      <a:pt x="440" y="136"/>
                    </a:lnTo>
                    <a:lnTo>
                      <a:pt x="440" y="144"/>
                    </a:lnTo>
                    <a:lnTo>
                      <a:pt x="432" y="136"/>
                    </a:lnTo>
                    <a:lnTo>
                      <a:pt x="424" y="96"/>
                    </a:lnTo>
                    <a:lnTo>
                      <a:pt x="424" y="72"/>
                    </a:lnTo>
                    <a:lnTo>
                      <a:pt x="416" y="56"/>
                    </a:lnTo>
                    <a:lnTo>
                      <a:pt x="408" y="0"/>
                    </a:lnTo>
                    <a:lnTo>
                      <a:pt x="320" y="16"/>
                    </a:lnTo>
                    <a:lnTo>
                      <a:pt x="296" y="24"/>
                    </a:lnTo>
                    <a:lnTo>
                      <a:pt x="264" y="72"/>
                    </a:lnTo>
                    <a:lnTo>
                      <a:pt x="248" y="96"/>
                    </a:lnTo>
                    <a:lnTo>
                      <a:pt x="240" y="112"/>
                    </a:lnTo>
                    <a:lnTo>
                      <a:pt x="216" y="136"/>
                    </a:lnTo>
                    <a:lnTo>
                      <a:pt x="224" y="136"/>
                    </a:lnTo>
                    <a:lnTo>
                      <a:pt x="232" y="144"/>
                    </a:lnTo>
                    <a:lnTo>
                      <a:pt x="232" y="160"/>
                    </a:lnTo>
                    <a:lnTo>
                      <a:pt x="224" y="160"/>
                    </a:lnTo>
                    <a:lnTo>
                      <a:pt x="232" y="168"/>
                    </a:lnTo>
                    <a:lnTo>
                      <a:pt x="232" y="184"/>
                    </a:lnTo>
                    <a:lnTo>
                      <a:pt x="232" y="192"/>
                    </a:lnTo>
                    <a:lnTo>
                      <a:pt x="224" y="192"/>
                    </a:lnTo>
                    <a:lnTo>
                      <a:pt x="208" y="208"/>
                    </a:lnTo>
                    <a:lnTo>
                      <a:pt x="200" y="224"/>
                    </a:lnTo>
                    <a:lnTo>
                      <a:pt x="184" y="232"/>
                    </a:lnTo>
                    <a:lnTo>
                      <a:pt x="176" y="232"/>
                    </a:lnTo>
                    <a:lnTo>
                      <a:pt x="168" y="232"/>
                    </a:lnTo>
                    <a:lnTo>
                      <a:pt x="160" y="232"/>
                    </a:lnTo>
                    <a:lnTo>
                      <a:pt x="152" y="240"/>
                    </a:lnTo>
                    <a:lnTo>
                      <a:pt x="136" y="240"/>
                    </a:lnTo>
                    <a:lnTo>
                      <a:pt x="128" y="232"/>
                    </a:lnTo>
                    <a:lnTo>
                      <a:pt x="80" y="232"/>
                    </a:lnTo>
                    <a:lnTo>
                      <a:pt x="48" y="256"/>
                    </a:lnTo>
                    <a:lnTo>
                      <a:pt x="40" y="264"/>
                    </a:lnTo>
                    <a:lnTo>
                      <a:pt x="40" y="272"/>
                    </a:lnTo>
                    <a:lnTo>
                      <a:pt x="48" y="280"/>
                    </a:lnTo>
                    <a:lnTo>
                      <a:pt x="56" y="288"/>
                    </a:lnTo>
                    <a:lnTo>
                      <a:pt x="56" y="296"/>
                    </a:lnTo>
                    <a:lnTo>
                      <a:pt x="56" y="304"/>
                    </a:lnTo>
                    <a:lnTo>
                      <a:pt x="56" y="312"/>
                    </a:lnTo>
                    <a:lnTo>
                      <a:pt x="48" y="320"/>
                    </a:lnTo>
                    <a:lnTo>
                      <a:pt x="40" y="328"/>
                    </a:lnTo>
                    <a:lnTo>
                      <a:pt x="32" y="344"/>
                    </a:lnTo>
                    <a:lnTo>
                      <a:pt x="24" y="352"/>
                    </a:lnTo>
                    <a:lnTo>
                      <a:pt x="8" y="368"/>
                    </a:lnTo>
                    <a:lnTo>
                      <a:pt x="0" y="368"/>
                    </a:lnTo>
                    <a:lnTo>
                      <a:pt x="8" y="392"/>
                    </a:lnTo>
                    <a:lnTo>
                      <a:pt x="112" y="37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2" name="Freeform 32"/>
              <p:cNvSpPr>
                <a:spLocks/>
              </p:cNvSpPr>
              <p:nvPr/>
            </p:nvSpPr>
            <p:spPr bwMode="auto">
              <a:xfrm>
                <a:off x="3636" y="1672"/>
                <a:ext cx="240" cy="432"/>
              </a:xfrm>
              <a:custGeom>
                <a:avLst/>
                <a:gdLst>
                  <a:gd name="T0" fmla="*/ 0 w 240"/>
                  <a:gd name="T1" fmla="*/ 424 h 432"/>
                  <a:gd name="T2" fmla="*/ 0 w 240"/>
                  <a:gd name="T3" fmla="*/ 408 h 432"/>
                  <a:gd name="T4" fmla="*/ 8 w 240"/>
                  <a:gd name="T5" fmla="*/ 400 h 432"/>
                  <a:gd name="T6" fmla="*/ 8 w 240"/>
                  <a:gd name="T7" fmla="*/ 384 h 432"/>
                  <a:gd name="T8" fmla="*/ 24 w 240"/>
                  <a:gd name="T9" fmla="*/ 352 h 432"/>
                  <a:gd name="T10" fmla="*/ 32 w 240"/>
                  <a:gd name="T11" fmla="*/ 336 h 432"/>
                  <a:gd name="T12" fmla="*/ 32 w 240"/>
                  <a:gd name="T13" fmla="*/ 312 h 432"/>
                  <a:gd name="T14" fmla="*/ 24 w 240"/>
                  <a:gd name="T15" fmla="*/ 296 h 432"/>
                  <a:gd name="T16" fmla="*/ 24 w 240"/>
                  <a:gd name="T17" fmla="*/ 272 h 432"/>
                  <a:gd name="T18" fmla="*/ 24 w 240"/>
                  <a:gd name="T19" fmla="*/ 264 h 432"/>
                  <a:gd name="T20" fmla="*/ 8 w 240"/>
                  <a:gd name="T21" fmla="*/ 32 h 432"/>
                  <a:gd name="T22" fmla="*/ 24 w 240"/>
                  <a:gd name="T23" fmla="*/ 32 h 432"/>
                  <a:gd name="T24" fmla="*/ 56 w 240"/>
                  <a:gd name="T25" fmla="*/ 16 h 432"/>
                  <a:gd name="T26" fmla="*/ 208 w 240"/>
                  <a:gd name="T27" fmla="*/ 0 h 432"/>
                  <a:gd name="T28" fmla="*/ 208 w 240"/>
                  <a:gd name="T29" fmla="*/ 16 h 432"/>
                  <a:gd name="T30" fmla="*/ 240 w 240"/>
                  <a:gd name="T31" fmla="*/ 272 h 432"/>
                  <a:gd name="T32" fmla="*/ 232 w 240"/>
                  <a:gd name="T33" fmla="*/ 288 h 432"/>
                  <a:gd name="T34" fmla="*/ 240 w 240"/>
                  <a:gd name="T35" fmla="*/ 304 h 432"/>
                  <a:gd name="T36" fmla="*/ 216 w 240"/>
                  <a:gd name="T37" fmla="*/ 312 h 432"/>
                  <a:gd name="T38" fmla="*/ 192 w 240"/>
                  <a:gd name="T39" fmla="*/ 312 h 432"/>
                  <a:gd name="T40" fmla="*/ 200 w 240"/>
                  <a:gd name="T41" fmla="*/ 328 h 432"/>
                  <a:gd name="T42" fmla="*/ 192 w 240"/>
                  <a:gd name="T43" fmla="*/ 344 h 432"/>
                  <a:gd name="T44" fmla="*/ 176 w 240"/>
                  <a:gd name="T45" fmla="*/ 360 h 432"/>
                  <a:gd name="T46" fmla="*/ 168 w 240"/>
                  <a:gd name="T47" fmla="*/ 384 h 432"/>
                  <a:gd name="T48" fmla="*/ 144 w 240"/>
                  <a:gd name="T49" fmla="*/ 392 h 432"/>
                  <a:gd name="T50" fmla="*/ 136 w 240"/>
                  <a:gd name="T51" fmla="*/ 376 h 432"/>
                  <a:gd name="T52" fmla="*/ 120 w 240"/>
                  <a:gd name="T53" fmla="*/ 400 h 432"/>
                  <a:gd name="T54" fmla="*/ 112 w 240"/>
                  <a:gd name="T55" fmla="*/ 416 h 432"/>
                  <a:gd name="T56" fmla="*/ 104 w 240"/>
                  <a:gd name="T57" fmla="*/ 400 h 432"/>
                  <a:gd name="T58" fmla="*/ 80 w 240"/>
                  <a:gd name="T59" fmla="*/ 416 h 432"/>
                  <a:gd name="T60" fmla="*/ 72 w 240"/>
                  <a:gd name="T61" fmla="*/ 424 h 432"/>
                  <a:gd name="T62" fmla="*/ 48 w 240"/>
                  <a:gd name="T63" fmla="*/ 408 h 432"/>
                  <a:gd name="T64" fmla="*/ 40 w 240"/>
                  <a:gd name="T65" fmla="*/ 416 h 432"/>
                  <a:gd name="T66" fmla="*/ 40 w 240"/>
                  <a:gd name="T67" fmla="*/ 408 h 432"/>
                  <a:gd name="T68" fmla="*/ 40 w 240"/>
                  <a:gd name="T69" fmla="*/ 424 h 432"/>
                  <a:gd name="T70" fmla="*/ 32 w 240"/>
                  <a:gd name="T71" fmla="*/ 424 h 432"/>
                  <a:gd name="T72" fmla="*/ 24 w 240"/>
                  <a:gd name="T73" fmla="*/ 416 h 432"/>
                  <a:gd name="T74" fmla="*/ 8 w 240"/>
                  <a:gd name="T75" fmla="*/ 416 h 432"/>
                  <a:gd name="T76" fmla="*/ 8 w 240"/>
                  <a:gd name="T77" fmla="*/ 416 h 432"/>
                  <a:gd name="T78" fmla="*/ 8 w 240"/>
                  <a:gd name="T79" fmla="*/ 432 h 432"/>
                  <a:gd name="T80" fmla="*/ 8 w 240"/>
                  <a:gd name="T81" fmla="*/ 432 h 4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0" h="432">
                    <a:moveTo>
                      <a:pt x="0" y="424"/>
                    </a:moveTo>
                    <a:lnTo>
                      <a:pt x="0" y="424"/>
                    </a:lnTo>
                    <a:lnTo>
                      <a:pt x="0" y="416"/>
                    </a:lnTo>
                    <a:lnTo>
                      <a:pt x="0" y="408"/>
                    </a:lnTo>
                    <a:lnTo>
                      <a:pt x="8" y="408"/>
                    </a:lnTo>
                    <a:lnTo>
                      <a:pt x="8" y="400"/>
                    </a:lnTo>
                    <a:lnTo>
                      <a:pt x="8" y="384"/>
                    </a:lnTo>
                    <a:lnTo>
                      <a:pt x="16" y="376"/>
                    </a:lnTo>
                    <a:lnTo>
                      <a:pt x="24" y="352"/>
                    </a:lnTo>
                    <a:lnTo>
                      <a:pt x="32" y="344"/>
                    </a:lnTo>
                    <a:lnTo>
                      <a:pt x="32" y="336"/>
                    </a:lnTo>
                    <a:lnTo>
                      <a:pt x="32" y="328"/>
                    </a:lnTo>
                    <a:lnTo>
                      <a:pt x="32" y="312"/>
                    </a:lnTo>
                    <a:lnTo>
                      <a:pt x="32" y="296"/>
                    </a:lnTo>
                    <a:lnTo>
                      <a:pt x="24" y="296"/>
                    </a:lnTo>
                    <a:lnTo>
                      <a:pt x="24" y="288"/>
                    </a:lnTo>
                    <a:lnTo>
                      <a:pt x="24" y="272"/>
                    </a:lnTo>
                    <a:lnTo>
                      <a:pt x="24" y="264"/>
                    </a:lnTo>
                    <a:lnTo>
                      <a:pt x="8" y="24"/>
                    </a:lnTo>
                    <a:lnTo>
                      <a:pt x="8" y="32"/>
                    </a:lnTo>
                    <a:lnTo>
                      <a:pt x="8" y="40"/>
                    </a:lnTo>
                    <a:lnTo>
                      <a:pt x="24" y="32"/>
                    </a:lnTo>
                    <a:lnTo>
                      <a:pt x="40" y="32"/>
                    </a:lnTo>
                    <a:lnTo>
                      <a:pt x="56" y="16"/>
                    </a:lnTo>
                    <a:lnTo>
                      <a:pt x="208" y="0"/>
                    </a:lnTo>
                    <a:lnTo>
                      <a:pt x="208" y="16"/>
                    </a:lnTo>
                    <a:lnTo>
                      <a:pt x="240" y="272"/>
                    </a:lnTo>
                    <a:lnTo>
                      <a:pt x="232" y="280"/>
                    </a:lnTo>
                    <a:lnTo>
                      <a:pt x="232" y="288"/>
                    </a:lnTo>
                    <a:lnTo>
                      <a:pt x="240" y="296"/>
                    </a:lnTo>
                    <a:lnTo>
                      <a:pt x="240" y="304"/>
                    </a:lnTo>
                    <a:lnTo>
                      <a:pt x="224" y="304"/>
                    </a:lnTo>
                    <a:lnTo>
                      <a:pt x="216" y="312"/>
                    </a:lnTo>
                    <a:lnTo>
                      <a:pt x="208" y="312"/>
                    </a:lnTo>
                    <a:lnTo>
                      <a:pt x="192" y="312"/>
                    </a:lnTo>
                    <a:lnTo>
                      <a:pt x="192" y="328"/>
                    </a:lnTo>
                    <a:lnTo>
                      <a:pt x="200" y="328"/>
                    </a:lnTo>
                    <a:lnTo>
                      <a:pt x="200" y="336"/>
                    </a:lnTo>
                    <a:lnTo>
                      <a:pt x="192" y="344"/>
                    </a:lnTo>
                    <a:lnTo>
                      <a:pt x="184" y="360"/>
                    </a:lnTo>
                    <a:lnTo>
                      <a:pt x="176" y="360"/>
                    </a:lnTo>
                    <a:lnTo>
                      <a:pt x="168" y="360"/>
                    </a:lnTo>
                    <a:lnTo>
                      <a:pt x="168" y="384"/>
                    </a:lnTo>
                    <a:lnTo>
                      <a:pt x="160" y="392"/>
                    </a:lnTo>
                    <a:lnTo>
                      <a:pt x="144" y="392"/>
                    </a:lnTo>
                    <a:lnTo>
                      <a:pt x="136" y="384"/>
                    </a:lnTo>
                    <a:lnTo>
                      <a:pt x="136" y="376"/>
                    </a:lnTo>
                    <a:lnTo>
                      <a:pt x="128" y="376"/>
                    </a:lnTo>
                    <a:lnTo>
                      <a:pt x="120" y="400"/>
                    </a:lnTo>
                    <a:lnTo>
                      <a:pt x="120" y="416"/>
                    </a:lnTo>
                    <a:lnTo>
                      <a:pt x="112" y="416"/>
                    </a:lnTo>
                    <a:lnTo>
                      <a:pt x="104" y="408"/>
                    </a:lnTo>
                    <a:lnTo>
                      <a:pt x="104" y="400"/>
                    </a:lnTo>
                    <a:lnTo>
                      <a:pt x="96" y="400"/>
                    </a:lnTo>
                    <a:lnTo>
                      <a:pt x="80" y="416"/>
                    </a:lnTo>
                    <a:lnTo>
                      <a:pt x="80" y="424"/>
                    </a:lnTo>
                    <a:lnTo>
                      <a:pt x="72" y="424"/>
                    </a:lnTo>
                    <a:lnTo>
                      <a:pt x="56" y="408"/>
                    </a:lnTo>
                    <a:lnTo>
                      <a:pt x="48" y="408"/>
                    </a:lnTo>
                    <a:lnTo>
                      <a:pt x="40" y="416"/>
                    </a:lnTo>
                    <a:lnTo>
                      <a:pt x="40" y="408"/>
                    </a:lnTo>
                    <a:lnTo>
                      <a:pt x="40" y="416"/>
                    </a:lnTo>
                    <a:lnTo>
                      <a:pt x="40" y="424"/>
                    </a:lnTo>
                    <a:lnTo>
                      <a:pt x="32" y="424"/>
                    </a:lnTo>
                    <a:lnTo>
                      <a:pt x="24" y="416"/>
                    </a:lnTo>
                    <a:lnTo>
                      <a:pt x="16" y="416"/>
                    </a:lnTo>
                    <a:lnTo>
                      <a:pt x="8" y="416"/>
                    </a:lnTo>
                    <a:lnTo>
                      <a:pt x="8" y="424"/>
                    </a:lnTo>
                    <a:lnTo>
                      <a:pt x="8" y="432"/>
                    </a:lnTo>
                    <a:lnTo>
                      <a:pt x="0" y="42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3" name="Freeform 33"/>
              <p:cNvSpPr>
                <a:spLocks/>
              </p:cNvSpPr>
              <p:nvPr/>
            </p:nvSpPr>
            <p:spPr bwMode="auto">
              <a:xfrm>
                <a:off x="4156" y="1528"/>
                <a:ext cx="464" cy="304"/>
              </a:xfrm>
              <a:custGeom>
                <a:avLst/>
                <a:gdLst>
                  <a:gd name="T0" fmla="*/ 120 w 464"/>
                  <a:gd name="T1" fmla="*/ 288 h 304"/>
                  <a:gd name="T2" fmla="*/ 400 w 464"/>
                  <a:gd name="T3" fmla="*/ 240 h 304"/>
                  <a:gd name="T4" fmla="*/ 400 w 464"/>
                  <a:gd name="T5" fmla="*/ 240 h 304"/>
                  <a:gd name="T6" fmla="*/ 400 w 464"/>
                  <a:gd name="T7" fmla="*/ 216 h 304"/>
                  <a:gd name="T8" fmla="*/ 416 w 464"/>
                  <a:gd name="T9" fmla="*/ 216 h 304"/>
                  <a:gd name="T10" fmla="*/ 424 w 464"/>
                  <a:gd name="T11" fmla="*/ 224 h 304"/>
                  <a:gd name="T12" fmla="*/ 424 w 464"/>
                  <a:gd name="T13" fmla="*/ 224 h 304"/>
                  <a:gd name="T14" fmla="*/ 440 w 464"/>
                  <a:gd name="T15" fmla="*/ 208 h 304"/>
                  <a:gd name="T16" fmla="*/ 440 w 464"/>
                  <a:gd name="T17" fmla="*/ 208 h 304"/>
                  <a:gd name="T18" fmla="*/ 440 w 464"/>
                  <a:gd name="T19" fmla="*/ 200 h 304"/>
                  <a:gd name="T20" fmla="*/ 456 w 464"/>
                  <a:gd name="T21" fmla="*/ 184 h 304"/>
                  <a:gd name="T22" fmla="*/ 464 w 464"/>
                  <a:gd name="T23" fmla="*/ 176 h 304"/>
                  <a:gd name="T24" fmla="*/ 464 w 464"/>
                  <a:gd name="T25" fmla="*/ 176 h 304"/>
                  <a:gd name="T26" fmla="*/ 464 w 464"/>
                  <a:gd name="T27" fmla="*/ 168 h 304"/>
                  <a:gd name="T28" fmla="*/ 464 w 464"/>
                  <a:gd name="T29" fmla="*/ 168 h 304"/>
                  <a:gd name="T30" fmla="*/ 432 w 464"/>
                  <a:gd name="T31" fmla="*/ 144 h 304"/>
                  <a:gd name="T32" fmla="*/ 416 w 464"/>
                  <a:gd name="T33" fmla="*/ 136 h 304"/>
                  <a:gd name="T34" fmla="*/ 416 w 464"/>
                  <a:gd name="T35" fmla="*/ 120 h 304"/>
                  <a:gd name="T36" fmla="*/ 424 w 464"/>
                  <a:gd name="T37" fmla="*/ 120 h 304"/>
                  <a:gd name="T38" fmla="*/ 424 w 464"/>
                  <a:gd name="T39" fmla="*/ 112 h 304"/>
                  <a:gd name="T40" fmla="*/ 424 w 464"/>
                  <a:gd name="T41" fmla="*/ 112 h 304"/>
                  <a:gd name="T42" fmla="*/ 416 w 464"/>
                  <a:gd name="T43" fmla="*/ 96 h 304"/>
                  <a:gd name="T44" fmla="*/ 416 w 464"/>
                  <a:gd name="T45" fmla="*/ 96 h 304"/>
                  <a:gd name="T46" fmla="*/ 432 w 464"/>
                  <a:gd name="T47" fmla="*/ 80 h 304"/>
                  <a:gd name="T48" fmla="*/ 432 w 464"/>
                  <a:gd name="T49" fmla="*/ 80 h 304"/>
                  <a:gd name="T50" fmla="*/ 432 w 464"/>
                  <a:gd name="T51" fmla="*/ 64 h 304"/>
                  <a:gd name="T52" fmla="*/ 440 w 464"/>
                  <a:gd name="T53" fmla="*/ 56 h 304"/>
                  <a:gd name="T54" fmla="*/ 440 w 464"/>
                  <a:gd name="T55" fmla="*/ 56 h 304"/>
                  <a:gd name="T56" fmla="*/ 424 w 464"/>
                  <a:gd name="T57" fmla="*/ 48 h 304"/>
                  <a:gd name="T58" fmla="*/ 416 w 464"/>
                  <a:gd name="T59" fmla="*/ 48 h 304"/>
                  <a:gd name="T60" fmla="*/ 408 w 464"/>
                  <a:gd name="T61" fmla="*/ 40 h 304"/>
                  <a:gd name="T62" fmla="*/ 408 w 464"/>
                  <a:gd name="T63" fmla="*/ 24 h 304"/>
                  <a:gd name="T64" fmla="*/ 400 w 464"/>
                  <a:gd name="T65" fmla="*/ 16 h 304"/>
                  <a:gd name="T66" fmla="*/ 392 w 464"/>
                  <a:gd name="T67" fmla="*/ 16 h 304"/>
                  <a:gd name="T68" fmla="*/ 384 w 464"/>
                  <a:gd name="T69" fmla="*/ 0 h 304"/>
                  <a:gd name="T70" fmla="*/ 376 w 464"/>
                  <a:gd name="T71" fmla="*/ 0 h 304"/>
                  <a:gd name="T72" fmla="*/ 328 w 464"/>
                  <a:gd name="T73" fmla="*/ 8 h 304"/>
                  <a:gd name="T74" fmla="*/ 216 w 464"/>
                  <a:gd name="T75" fmla="*/ 32 h 304"/>
                  <a:gd name="T76" fmla="*/ 96 w 464"/>
                  <a:gd name="T77" fmla="*/ 56 h 304"/>
                  <a:gd name="T78" fmla="*/ 56 w 464"/>
                  <a:gd name="T79" fmla="*/ 64 h 304"/>
                  <a:gd name="T80" fmla="*/ 56 w 464"/>
                  <a:gd name="T81" fmla="*/ 64 h 304"/>
                  <a:gd name="T82" fmla="*/ 48 w 464"/>
                  <a:gd name="T83" fmla="*/ 40 h 304"/>
                  <a:gd name="T84" fmla="*/ 48 w 464"/>
                  <a:gd name="T85" fmla="*/ 40 h 304"/>
                  <a:gd name="T86" fmla="*/ 40 w 464"/>
                  <a:gd name="T87" fmla="*/ 48 h 304"/>
                  <a:gd name="T88" fmla="*/ 16 w 464"/>
                  <a:gd name="T89" fmla="*/ 72 h 304"/>
                  <a:gd name="T90" fmla="*/ 0 w 464"/>
                  <a:gd name="T91" fmla="*/ 80 h 304"/>
                  <a:gd name="T92" fmla="*/ 0 w 464"/>
                  <a:gd name="T93" fmla="*/ 80 h 304"/>
                  <a:gd name="T94" fmla="*/ 24 w 464"/>
                  <a:gd name="T95" fmla="*/ 216 h 304"/>
                  <a:gd name="T96" fmla="*/ 40 w 464"/>
                  <a:gd name="T97" fmla="*/ 304 h 304"/>
                  <a:gd name="T98" fmla="*/ 40 w 464"/>
                  <a:gd name="T99" fmla="*/ 304 h 304"/>
                  <a:gd name="T100" fmla="*/ 120 w 464"/>
                  <a:gd name="T101" fmla="*/ 288 h 30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64" h="304">
                    <a:moveTo>
                      <a:pt x="120" y="288"/>
                    </a:moveTo>
                    <a:lnTo>
                      <a:pt x="400" y="240"/>
                    </a:lnTo>
                    <a:lnTo>
                      <a:pt x="400" y="216"/>
                    </a:lnTo>
                    <a:lnTo>
                      <a:pt x="416" y="216"/>
                    </a:lnTo>
                    <a:lnTo>
                      <a:pt x="424" y="224"/>
                    </a:lnTo>
                    <a:lnTo>
                      <a:pt x="440" y="208"/>
                    </a:lnTo>
                    <a:lnTo>
                      <a:pt x="440" y="200"/>
                    </a:lnTo>
                    <a:lnTo>
                      <a:pt x="456" y="184"/>
                    </a:lnTo>
                    <a:lnTo>
                      <a:pt x="464" y="176"/>
                    </a:lnTo>
                    <a:lnTo>
                      <a:pt x="464" y="168"/>
                    </a:lnTo>
                    <a:lnTo>
                      <a:pt x="432" y="144"/>
                    </a:lnTo>
                    <a:lnTo>
                      <a:pt x="416" y="136"/>
                    </a:lnTo>
                    <a:lnTo>
                      <a:pt x="416" y="120"/>
                    </a:lnTo>
                    <a:lnTo>
                      <a:pt x="424" y="120"/>
                    </a:lnTo>
                    <a:lnTo>
                      <a:pt x="424" y="112"/>
                    </a:lnTo>
                    <a:lnTo>
                      <a:pt x="416" y="96"/>
                    </a:lnTo>
                    <a:lnTo>
                      <a:pt x="432" y="80"/>
                    </a:lnTo>
                    <a:lnTo>
                      <a:pt x="432" y="64"/>
                    </a:lnTo>
                    <a:lnTo>
                      <a:pt x="440" y="56"/>
                    </a:lnTo>
                    <a:lnTo>
                      <a:pt x="424" y="48"/>
                    </a:lnTo>
                    <a:lnTo>
                      <a:pt x="416" y="48"/>
                    </a:lnTo>
                    <a:lnTo>
                      <a:pt x="408" y="40"/>
                    </a:lnTo>
                    <a:lnTo>
                      <a:pt x="408" y="24"/>
                    </a:lnTo>
                    <a:lnTo>
                      <a:pt x="400" y="16"/>
                    </a:lnTo>
                    <a:lnTo>
                      <a:pt x="392" y="16"/>
                    </a:lnTo>
                    <a:lnTo>
                      <a:pt x="384" y="0"/>
                    </a:lnTo>
                    <a:lnTo>
                      <a:pt x="376" y="0"/>
                    </a:lnTo>
                    <a:lnTo>
                      <a:pt x="328" y="8"/>
                    </a:lnTo>
                    <a:lnTo>
                      <a:pt x="216" y="32"/>
                    </a:lnTo>
                    <a:lnTo>
                      <a:pt x="96" y="56"/>
                    </a:lnTo>
                    <a:lnTo>
                      <a:pt x="56" y="64"/>
                    </a:lnTo>
                    <a:lnTo>
                      <a:pt x="48" y="40"/>
                    </a:lnTo>
                    <a:lnTo>
                      <a:pt x="40" y="48"/>
                    </a:lnTo>
                    <a:lnTo>
                      <a:pt x="16" y="72"/>
                    </a:lnTo>
                    <a:lnTo>
                      <a:pt x="0" y="80"/>
                    </a:lnTo>
                    <a:lnTo>
                      <a:pt x="24" y="216"/>
                    </a:lnTo>
                    <a:lnTo>
                      <a:pt x="40" y="304"/>
                    </a:lnTo>
                    <a:lnTo>
                      <a:pt x="120" y="288"/>
                    </a:lnTo>
                    <a:close/>
                  </a:path>
                </a:pathLst>
              </a:custGeom>
              <a:pattFill prst="wdUpDiag">
                <a:fgClr>
                  <a:srgbClr val="C00000"/>
                </a:fgClr>
                <a:bgClr>
                  <a:srgbClr val="0066FF"/>
                </a:bgClr>
              </a:patt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4" name="Freeform 34"/>
              <p:cNvSpPr>
                <a:spLocks/>
              </p:cNvSpPr>
              <p:nvPr/>
            </p:nvSpPr>
            <p:spPr bwMode="auto">
              <a:xfrm>
                <a:off x="4612" y="1168"/>
                <a:ext cx="128" cy="256"/>
              </a:xfrm>
              <a:custGeom>
                <a:avLst/>
                <a:gdLst>
                  <a:gd name="T0" fmla="*/ 48 w 128"/>
                  <a:gd name="T1" fmla="*/ 232 h 256"/>
                  <a:gd name="T2" fmla="*/ 40 w 128"/>
                  <a:gd name="T3" fmla="*/ 184 h 256"/>
                  <a:gd name="T4" fmla="*/ 40 w 128"/>
                  <a:gd name="T5" fmla="*/ 168 h 256"/>
                  <a:gd name="T6" fmla="*/ 32 w 128"/>
                  <a:gd name="T7" fmla="*/ 168 h 256"/>
                  <a:gd name="T8" fmla="*/ 32 w 128"/>
                  <a:gd name="T9" fmla="*/ 176 h 256"/>
                  <a:gd name="T10" fmla="*/ 32 w 128"/>
                  <a:gd name="T11" fmla="*/ 176 h 256"/>
                  <a:gd name="T12" fmla="*/ 24 w 128"/>
                  <a:gd name="T13" fmla="*/ 168 h 256"/>
                  <a:gd name="T14" fmla="*/ 24 w 128"/>
                  <a:gd name="T15" fmla="*/ 168 h 256"/>
                  <a:gd name="T16" fmla="*/ 16 w 128"/>
                  <a:gd name="T17" fmla="*/ 128 h 256"/>
                  <a:gd name="T18" fmla="*/ 16 w 128"/>
                  <a:gd name="T19" fmla="*/ 104 h 256"/>
                  <a:gd name="T20" fmla="*/ 16 w 128"/>
                  <a:gd name="T21" fmla="*/ 104 h 256"/>
                  <a:gd name="T22" fmla="*/ 8 w 128"/>
                  <a:gd name="T23" fmla="*/ 88 h 256"/>
                  <a:gd name="T24" fmla="*/ 0 w 128"/>
                  <a:gd name="T25" fmla="*/ 32 h 256"/>
                  <a:gd name="T26" fmla="*/ 0 w 128"/>
                  <a:gd name="T27" fmla="*/ 32 h 256"/>
                  <a:gd name="T28" fmla="*/ 128 w 128"/>
                  <a:gd name="T29" fmla="*/ 0 h 256"/>
                  <a:gd name="T30" fmla="*/ 128 w 128"/>
                  <a:gd name="T31" fmla="*/ 0 h 256"/>
                  <a:gd name="T32" fmla="*/ 128 w 128"/>
                  <a:gd name="T33" fmla="*/ 8 h 256"/>
                  <a:gd name="T34" fmla="*/ 128 w 128"/>
                  <a:gd name="T35" fmla="*/ 8 h 256"/>
                  <a:gd name="T36" fmla="*/ 128 w 128"/>
                  <a:gd name="T37" fmla="*/ 16 h 256"/>
                  <a:gd name="T38" fmla="*/ 120 w 128"/>
                  <a:gd name="T39" fmla="*/ 24 h 256"/>
                  <a:gd name="T40" fmla="*/ 120 w 128"/>
                  <a:gd name="T41" fmla="*/ 24 h 256"/>
                  <a:gd name="T42" fmla="*/ 128 w 128"/>
                  <a:gd name="T43" fmla="*/ 32 h 256"/>
                  <a:gd name="T44" fmla="*/ 128 w 128"/>
                  <a:gd name="T45" fmla="*/ 56 h 256"/>
                  <a:gd name="T46" fmla="*/ 128 w 128"/>
                  <a:gd name="T47" fmla="*/ 64 h 256"/>
                  <a:gd name="T48" fmla="*/ 112 w 128"/>
                  <a:gd name="T49" fmla="*/ 72 h 256"/>
                  <a:gd name="T50" fmla="*/ 112 w 128"/>
                  <a:gd name="T51" fmla="*/ 72 h 256"/>
                  <a:gd name="T52" fmla="*/ 112 w 128"/>
                  <a:gd name="T53" fmla="*/ 72 h 256"/>
                  <a:gd name="T54" fmla="*/ 112 w 128"/>
                  <a:gd name="T55" fmla="*/ 72 h 256"/>
                  <a:gd name="T56" fmla="*/ 104 w 128"/>
                  <a:gd name="T57" fmla="*/ 80 h 256"/>
                  <a:gd name="T58" fmla="*/ 104 w 128"/>
                  <a:gd name="T59" fmla="*/ 80 h 256"/>
                  <a:gd name="T60" fmla="*/ 112 w 128"/>
                  <a:gd name="T61" fmla="*/ 88 h 256"/>
                  <a:gd name="T62" fmla="*/ 112 w 128"/>
                  <a:gd name="T63" fmla="*/ 104 h 256"/>
                  <a:gd name="T64" fmla="*/ 112 w 128"/>
                  <a:gd name="T65" fmla="*/ 128 h 256"/>
                  <a:gd name="T66" fmla="*/ 104 w 128"/>
                  <a:gd name="T67" fmla="*/ 136 h 256"/>
                  <a:gd name="T68" fmla="*/ 104 w 128"/>
                  <a:gd name="T69" fmla="*/ 144 h 256"/>
                  <a:gd name="T70" fmla="*/ 104 w 128"/>
                  <a:gd name="T71" fmla="*/ 152 h 256"/>
                  <a:gd name="T72" fmla="*/ 96 w 128"/>
                  <a:gd name="T73" fmla="*/ 160 h 256"/>
                  <a:gd name="T74" fmla="*/ 96 w 128"/>
                  <a:gd name="T75" fmla="*/ 176 h 256"/>
                  <a:gd name="T76" fmla="*/ 104 w 128"/>
                  <a:gd name="T77" fmla="*/ 184 h 256"/>
                  <a:gd name="T78" fmla="*/ 104 w 128"/>
                  <a:gd name="T79" fmla="*/ 192 h 256"/>
                  <a:gd name="T80" fmla="*/ 112 w 128"/>
                  <a:gd name="T81" fmla="*/ 208 h 256"/>
                  <a:gd name="T82" fmla="*/ 112 w 128"/>
                  <a:gd name="T83" fmla="*/ 216 h 256"/>
                  <a:gd name="T84" fmla="*/ 104 w 128"/>
                  <a:gd name="T85" fmla="*/ 224 h 256"/>
                  <a:gd name="T86" fmla="*/ 104 w 128"/>
                  <a:gd name="T87" fmla="*/ 240 h 256"/>
                  <a:gd name="T88" fmla="*/ 112 w 128"/>
                  <a:gd name="T89" fmla="*/ 240 h 256"/>
                  <a:gd name="T90" fmla="*/ 112 w 128"/>
                  <a:gd name="T91" fmla="*/ 240 h 256"/>
                  <a:gd name="T92" fmla="*/ 56 w 128"/>
                  <a:gd name="T93" fmla="*/ 256 h 256"/>
                  <a:gd name="T94" fmla="*/ 56 w 128"/>
                  <a:gd name="T95" fmla="*/ 256 h 256"/>
                  <a:gd name="T96" fmla="*/ 48 w 128"/>
                  <a:gd name="T97" fmla="*/ 232 h 25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28" h="256">
                    <a:moveTo>
                      <a:pt x="48" y="232"/>
                    </a:moveTo>
                    <a:lnTo>
                      <a:pt x="40" y="184"/>
                    </a:lnTo>
                    <a:lnTo>
                      <a:pt x="40" y="168"/>
                    </a:lnTo>
                    <a:lnTo>
                      <a:pt x="32" y="168"/>
                    </a:lnTo>
                    <a:lnTo>
                      <a:pt x="32" y="176"/>
                    </a:lnTo>
                    <a:lnTo>
                      <a:pt x="24" y="168"/>
                    </a:lnTo>
                    <a:lnTo>
                      <a:pt x="16" y="128"/>
                    </a:lnTo>
                    <a:lnTo>
                      <a:pt x="16" y="104"/>
                    </a:lnTo>
                    <a:lnTo>
                      <a:pt x="8" y="88"/>
                    </a:lnTo>
                    <a:lnTo>
                      <a:pt x="0" y="32"/>
                    </a:lnTo>
                    <a:lnTo>
                      <a:pt x="128" y="0"/>
                    </a:lnTo>
                    <a:lnTo>
                      <a:pt x="128" y="8"/>
                    </a:lnTo>
                    <a:lnTo>
                      <a:pt x="128" y="16"/>
                    </a:lnTo>
                    <a:lnTo>
                      <a:pt x="120" y="24"/>
                    </a:lnTo>
                    <a:lnTo>
                      <a:pt x="128" y="32"/>
                    </a:lnTo>
                    <a:lnTo>
                      <a:pt x="128" y="56"/>
                    </a:lnTo>
                    <a:lnTo>
                      <a:pt x="128" y="64"/>
                    </a:lnTo>
                    <a:lnTo>
                      <a:pt x="112" y="72"/>
                    </a:lnTo>
                    <a:lnTo>
                      <a:pt x="104" y="80"/>
                    </a:lnTo>
                    <a:lnTo>
                      <a:pt x="112" y="88"/>
                    </a:lnTo>
                    <a:lnTo>
                      <a:pt x="112" y="104"/>
                    </a:lnTo>
                    <a:lnTo>
                      <a:pt x="112" y="128"/>
                    </a:lnTo>
                    <a:lnTo>
                      <a:pt x="104" y="136"/>
                    </a:lnTo>
                    <a:lnTo>
                      <a:pt x="104" y="144"/>
                    </a:lnTo>
                    <a:lnTo>
                      <a:pt x="104" y="152"/>
                    </a:lnTo>
                    <a:lnTo>
                      <a:pt x="96" y="160"/>
                    </a:lnTo>
                    <a:lnTo>
                      <a:pt x="96" y="176"/>
                    </a:lnTo>
                    <a:lnTo>
                      <a:pt x="104" y="184"/>
                    </a:lnTo>
                    <a:lnTo>
                      <a:pt x="104" y="192"/>
                    </a:lnTo>
                    <a:lnTo>
                      <a:pt x="112" y="208"/>
                    </a:lnTo>
                    <a:lnTo>
                      <a:pt x="112" y="216"/>
                    </a:lnTo>
                    <a:lnTo>
                      <a:pt x="104" y="224"/>
                    </a:lnTo>
                    <a:lnTo>
                      <a:pt x="104" y="240"/>
                    </a:lnTo>
                    <a:lnTo>
                      <a:pt x="112" y="240"/>
                    </a:lnTo>
                    <a:lnTo>
                      <a:pt x="56" y="256"/>
                    </a:lnTo>
                    <a:lnTo>
                      <a:pt x="48" y="23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5" name="Freeform 35"/>
              <p:cNvSpPr>
                <a:spLocks/>
              </p:cNvSpPr>
              <p:nvPr/>
            </p:nvSpPr>
            <p:spPr bwMode="auto">
              <a:xfrm>
                <a:off x="3276" y="968"/>
                <a:ext cx="552" cy="256"/>
              </a:xfrm>
              <a:custGeom>
                <a:avLst/>
                <a:gdLst>
                  <a:gd name="T0" fmla="*/ 520 w 552"/>
                  <a:gd name="T1" fmla="*/ 232 h 256"/>
                  <a:gd name="T2" fmla="*/ 496 w 552"/>
                  <a:gd name="T3" fmla="*/ 232 h 256"/>
                  <a:gd name="T4" fmla="*/ 496 w 552"/>
                  <a:gd name="T5" fmla="*/ 200 h 256"/>
                  <a:gd name="T6" fmla="*/ 432 w 552"/>
                  <a:gd name="T7" fmla="*/ 216 h 256"/>
                  <a:gd name="T8" fmla="*/ 384 w 552"/>
                  <a:gd name="T9" fmla="*/ 248 h 256"/>
                  <a:gd name="T10" fmla="*/ 368 w 552"/>
                  <a:gd name="T11" fmla="*/ 248 h 256"/>
                  <a:gd name="T12" fmla="*/ 360 w 552"/>
                  <a:gd name="T13" fmla="*/ 240 h 256"/>
                  <a:gd name="T14" fmla="*/ 336 w 552"/>
                  <a:gd name="T15" fmla="*/ 248 h 256"/>
                  <a:gd name="T16" fmla="*/ 320 w 552"/>
                  <a:gd name="T17" fmla="*/ 232 h 256"/>
                  <a:gd name="T18" fmla="*/ 272 w 552"/>
                  <a:gd name="T19" fmla="*/ 216 h 256"/>
                  <a:gd name="T20" fmla="*/ 272 w 552"/>
                  <a:gd name="T21" fmla="*/ 208 h 256"/>
                  <a:gd name="T22" fmla="*/ 256 w 552"/>
                  <a:gd name="T23" fmla="*/ 224 h 256"/>
                  <a:gd name="T24" fmla="*/ 248 w 552"/>
                  <a:gd name="T25" fmla="*/ 200 h 256"/>
                  <a:gd name="T26" fmla="*/ 256 w 552"/>
                  <a:gd name="T27" fmla="*/ 192 h 256"/>
                  <a:gd name="T28" fmla="*/ 256 w 552"/>
                  <a:gd name="T29" fmla="*/ 192 h 256"/>
                  <a:gd name="T30" fmla="*/ 264 w 552"/>
                  <a:gd name="T31" fmla="*/ 192 h 256"/>
                  <a:gd name="T32" fmla="*/ 288 w 552"/>
                  <a:gd name="T33" fmla="*/ 168 h 256"/>
                  <a:gd name="T34" fmla="*/ 296 w 552"/>
                  <a:gd name="T35" fmla="*/ 160 h 256"/>
                  <a:gd name="T36" fmla="*/ 272 w 552"/>
                  <a:gd name="T37" fmla="*/ 152 h 256"/>
                  <a:gd name="T38" fmla="*/ 232 w 552"/>
                  <a:gd name="T39" fmla="*/ 176 h 256"/>
                  <a:gd name="T40" fmla="*/ 192 w 552"/>
                  <a:gd name="T41" fmla="*/ 224 h 256"/>
                  <a:gd name="T42" fmla="*/ 160 w 552"/>
                  <a:gd name="T43" fmla="*/ 232 h 256"/>
                  <a:gd name="T44" fmla="*/ 120 w 552"/>
                  <a:gd name="T45" fmla="*/ 256 h 256"/>
                  <a:gd name="T46" fmla="*/ 88 w 552"/>
                  <a:gd name="T47" fmla="*/ 256 h 256"/>
                  <a:gd name="T48" fmla="*/ 88 w 552"/>
                  <a:gd name="T49" fmla="*/ 248 h 256"/>
                  <a:gd name="T50" fmla="*/ 96 w 552"/>
                  <a:gd name="T51" fmla="*/ 224 h 256"/>
                  <a:gd name="T52" fmla="*/ 56 w 552"/>
                  <a:gd name="T53" fmla="*/ 232 h 256"/>
                  <a:gd name="T54" fmla="*/ 32 w 552"/>
                  <a:gd name="T55" fmla="*/ 240 h 256"/>
                  <a:gd name="T56" fmla="*/ 0 w 552"/>
                  <a:gd name="T57" fmla="*/ 240 h 256"/>
                  <a:gd name="T58" fmla="*/ 72 w 552"/>
                  <a:gd name="T59" fmla="*/ 160 h 256"/>
                  <a:gd name="T60" fmla="*/ 168 w 552"/>
                  <a:gd name="T61" fmla="*/ 104 h 256"/>
                  <a:gd name="T62" fmla="*/ 192 w 552"/>
                  <a:gd name="T63" fmla="*/ 64 h 256"/>
                  <a:gd name="T64" fmla="*/ 216 w 552"/>
                  <a:gd name="T65" fmla="*/ 56 h 256"/>
                  <a:gd name="T66" fmla="*/ 216 w 552"/>
                  <a:gd name="T67" fmla="*/ 72 h 256"/>
                  <a:gd name="T68" fmla="*/ 240 w 552"/>
                  <a:gd name="T69" fmla="*/ 32 h 256"/>
                  <a:gd name="T70" fmla="*/ 240 w 552"/>
                  <a:gd name="T71" fmla="*/ 48 h 256"/>
                  <a:gd name="T72" fmla="*/ 256 w 552"/>
                  <a:gd name="T73" fmla="*/ 32 h 256"/>
                  <a:gd name="T74" fmla="*/ 248 w 552"/>
                  <a:gd name="T75" fmla="*/ 8 h 256"/>
                  <a:gd name="T76" fmla="*/ 280 w 552"/>
                  <a:gd name="T77" fmla="*/ 8 h 256"/>
                  <a:gd name="T78" fmla="*/ 352 w 552"/>
                  <a:gd name="T79" fmla="*/ 8 h 256"/>
                  <a:gd name="T80" fmla="*/ 392 w 552"/>
                  <a:gd name="T81" fmla="*/ 64 h 256"/>
                  <a:gd name="T82" fmla="*/ 472 w 552"/>
                  <a:gd name="T83" fmla="*/ 80 h 256"/>
                  <a:gd name="T84" fmla="*/ 488 w 552"/>
                  <a:gd name="T85" fmla="*/ 80 h 256"/>
                  <a:gd name="T86" fmla="*/ 504 w 552"/>
                  <a:gd name="T87" fmla="*/ 136 h 256"/>
                  <a:gd name="T88" fmla="*/ 504 w 552"/>
                  <a:gd name="T89" fmla="*/ 184 h 256"/>
                  <a:gd name="T90" fmla="*/ 536 w 552"/>
                  <a:gd name="T91" fmla="*/ 184 h 256"/>
                  <a:gd name="T92" fmla="*/ 536 w 552"/>
                  <a:gd name="T93" fmla="*/ 200 h 256"/>
                  <a:gd name="T94" fmla="*/ 536 w 552"/>
                  <a:gd name="T95" fmla="*/ 224 h 256"/>
                  <a:gd name="T96" fmla="*/ 536 w 552"/>
                  <a:gd name="T97" fmla="*/ 232 h 25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52" h="256">
                    <a:moveTo>
                      <a:pt x="536" y="232"/>
                    </a:moveTo>
                    <a:lnTo>
                      <a:pt x="528" y="232"/>
                    </a:lnTo>
                    <a:lnTo>
                      <a:pt x="520" y="232"/>
                    </a:lnTo>
                    <a:lnTo>
                      <a:pt x="512" y="232"/>
                    </a:lnTo>
                    <a:lnTo>
                      <a:pt x="496" y="232"/>
                    </a:lnTo>
                    <a:lnTo>
                      <a:pt x="496" y="224"/>
                    </a:lnTo>
                    <a:lnTo>
                      <a:pt x="496" y="208"/>
                    </a:lnTo>
                    <a:lnTo>
                      <a:pt x="496" y="200"/>
                    </a:lnTo>
                    <a:lnTo>
                      <a:pt x="480" y="208"/>
                    </a:lnTo>
                    <a:lnTo>
                      <a:pt x="464" y="216"/>
                    </a:lnTo>
                    <a:lnTo>
                      <a:pt x="432" y="216"/>
                    </a:lnTo>
                    <a:lnTo>
                      <a:pt x="416" y="216"/>
                    </a:lnTo>
                    <a:lnTo>
                      <a:pt x="384" y="248"/>
                    </a:lnTo>
                    <a:lnTo>
                      <a:pt x="376" y="248"/>
                    </a:lnTo>
                    <a:lnTo>
                      <a:pt x="368" y="248"/>
                    </a:lnTo>
                    <a:lnTo>
                      <a:pt x="368" y="240"/>
                    </a:lnTo>
                    <a:lnTo>
                      <a:pt x="360" y="240"/>
                    </a:lnTo>
                    <a:lnTo>
                      <a:pt x="352" y="240"/>
                    </a:lnTo>
                    <a:lnTo>
                      <a:pt x="352" y="248"/>
                    </a:lnTo>
                    <a:lnTo>
                      <a:pt x="336" y="248"/>
                    </a:lnTo>
                    <a:lnTo>
                      <a:pt x="328" y="240"/>
                    </a:lnTo>
                    <a:lnTo>
                      <a:pt x="328" y="232"/>
                    </a:lnTo>
                    <a:lnTo>
                      <a:pt x="320" y="232"/>
                    </a:lnTo>
                    <a:lnTo>
                      <a:pt x="304" y="208"/>
                    </a:lnTo>
                    <a:lnTo>
                      <a:pt x="288" y="208"/>
                    </a:lnTo>
                    <a:lnTo>
                      <a:pt x="272" y="216"/>
                    </a:lnTo>
                    <a:lnTo>
                      <a:pt x="272" y="208"/>
                    </a:lnTo>
                    <a:lnTo>
                      <a:pt x="264" y="208"/>
                    </a:lnTo>
                    <a:lnTo>
                      <a:pt x="256" y="224"/>
                    </a:lnTo>
                    <a:lnTo>
                      <a:pt x="256" y="200"/>
                    </a:lnTo>
                    <a:lnTo>
                      <a:pt x="256" y="208"/>
                    </a:lnTo>
                    <a:lnTo>
                      <a:pt x="248" y="208"/>
                    </a:lnTo>
                    <a:lnTo>
                      <a:pt x="248" y="200"/>
                    </a:lnTo>
                    <a:lnTo>
                      <a:pt x="248" y="192"/>
                    </a:lnTo>
                    <a:lnTo>
                      <a:pt x="256" y="192"/>
                    </a:lnTo>
                    <a:lnTo>
                      <a:pt x="256" y="200"/>
                    </a:lnTo>
                    <a:lnTo>
                      <a:pt x="264" y="192"/>
                    </a:lnTo>
                    <a:lnTo>
                      <a:pt x="264" y="184"/>
                    </a:lnTo>
                    <a:lnTo>
                      <a:pt x="272" y="184"/>
                    </a:lnTo>
                    <a:lnTo>
                      <a:pt x="288" y="168"/>
                    </a:lnTo>
                    <a:lnTo>
                      <a:pt x="288" y="160"/>
                    </a:lnTo>
                    <a:lnTo>
                      <a:pt x="296" y="160"/>
                    </a:lnTo>
                    <a:lnTo>
                      <a:pt x="304" y="152"/>
                    </a:lnTo>
                    <a:lnTo>
                      <a:pt x="296" y="152"/>
                    </a:lnTo>
                    <a:lnTo>
                      <a:pt x="272" y="152"/>
                    </a:lnTo>
                    <a:lnTo>
                      <a:pt x="248" y="168"/>
                    </a:lnTo>
                    <a:lnTo>
                      <a:pt x="240" y="176"/>
                    </a:lnTo>
                    <a:lnTo>
                      <a:pt x="232" y="176"/>
                    </a:lnTo>
                    <a:lnTo>
                      <a:pt x="216" y="208"/>
                    </a:lnTo>
                    <a:lnTo>
                      <a:pt x="200" y="216"/>
                    </a:lnTo>
                    <a:lnTo>
                      <a:pt x="192" y="224"/>
                    </a:lnTo>
                    <a:lnTo>
                      <a:pt x="184" y="224"/>
                    </a:lnTo>
                    <a:lnTo>
                      <a:pt x="176" y="224"/>
                    </a:lnTo>
                    <a:lnTo>
                      <a:pt x="160" y="232"/>
                    </a:lnTo>
                    <a:lnTo>
                      <a:pt x="152" y="240"/>
                    </a:lnTo>
                    <a:lnTo>
                      <a:pt x="128" y="248"/>
                    </a:lnTo>
                    <a:lnTo>
                      <a:pt x="120" y="256"/>
                    </a:lnTo>
                    <a:lnTo>
                      <a:pt x="104" y="248"/>
                    </a:lnTo>
                    <a:lnTo>
                      <a:pt x="96" y="248"/>
                    </a:lnTo>
                    <a:lnTo>
                      <a:pt x="88" y="256"/>
                    </a:lnTo>
                    <a:lnTo>
                      <a:pt x="88" y="248"/>
                    </a:lnTo>
                    <a:lnTo>
                      <a:pt x="88" y="240"/>
                    </a:lnTo>
                    <a:lnTo>
                      <a:pt x="88" y="232"/>
                    </a:lnTo>
                    <a:lnTo>
                      <a:pt x="96" y="224"/>
                    </a:lnTo>
                    <a:lnTo>
                      <a:pt x="88" y="216"/>
                    </a:lnTo>
                    <a:lnTo>
                      <a:pt x="80" y="224"/>
                    </a:lnTo>
                    <a:lnTo>
                      <a:pt x="56" y="232"/>
                    </a:lnTo>
                    <a:lnTo>
                      <a:pt x="48" y="240"/>
                    </a:lnTo>
                    <a:lnTo>
                      <a:pt x="40" y="240"/>
                    </a:lnTo>
                    <a:lnTo>
                      <a:pt x="32" y="240"/>
                    </a:lnTo>
                    <a:lnTo>
                      <a:pt x="24" y="248"/>
                    </a:lnTo>
                    <a:lnTo>
                      <a:pt x="16" y="248"/>
                    </a:lnTo>
                    <a:lnTo>
                      <a:pt x="8" y="248"/>
                    </a:lnTo>
                    <a:lnTo>
                      <a:pt x="0" y="240"/>
                    </a:lnTo>
                    <a:lnTo>
                      <a:pt x="24" y="216"/>
                    </a:lnTo>
                    <a:lnTo>
                      <a:pt x="64" y="176"/>
                    </a:lnTo>
                    <a:lnTo>
                      <a:pt x="72" y="160"/>
                    </a:lnTo>
                    <a:lnTo>
                      <a:pt x="104" y="136"/>
                    </a:lnTo>
                    <a:lnTo>
                      <a:pt x="136" y="136"/>
                    </a:lnTo>
                    <a:lnTo>
                      <a:pt x="160" y="120"/>
                    </a:lnTo>
                    <a:lnTo>
                      <a:pt x="168" y="104"/>
                    </a:lnTo>
                    <a:lnTo>
                      <a:pt x="176" y="104"/>
                    </a:lnTo>
                    <a:lnTo>
                      <a:pt x="184" y="96"/>
                    </a:lnTo>
                    <a:lnTo>
                      <a:pt x="192" y="72"/>
                    </a:lnTo>
                    <a:lnTo>
                      <a:pt x="192" y="64"/>
                    </a:lnTo>
                    <a:lnTo>
                      <a:pt x="200" y="56"/>
                    </a:lnTo>
                    <a:lnTo>
                      <a:pt x="216" y="56"/>
                    </a:lnTo>
                    <a:lnTo>
                      <a:pt x="224" y="48"/>
                    </a:lnTo>
                    <a:lnTo>
                      <a:pt x="216" y="56"/>
                    </a:lnTo>
                    <a:lnTo>
                      <a:pt x="216" y="72"/>
                    </a:lnTo>
                    <a:lnTo>
                      <a:pt x="224" y="72"/>
                    </a:lnTo>
                    <a:lnTo>
                      <a:pt x="232" y="40"/>
                    </a:lnTo>
                    <a:lnTo>
                      <a:pt x="240" y="32"/>
                    </a:lnTo>
                    <a:lnTo>
                      <a:pt x="240" y="24"/>
                    </a:lnTo>
                    <a:lnTo>
                      <a:pt x="248" y="32"/>
                    </a:lnTo>
                    <a:lnTo>
                      <a:pt x="240" y="48"/>
                    </a:lnTo>
                    <a:lnTo>
                      <a:pt x="240" y="56"/>
                    </a:lnTo>
                    <a:lnTo>
                      <a:pt x="248" y="48"/>
                    </a:lnTo>
                    <a:lnTo>
                      <a:pt x="256" y="32"/>
                    </a:lnTo>
                    <a:lnTo>
                      <a:pt x="264" y="32"/>
                    </a:lnTo>
                    <a:lnTo>
                      <a:pt x="248" y="8"/>
                    </a:lnTo>
                    <a:lnTo>
                      <a:pt x="256" y="0"/>
                    </a:lnTo>
                    <a:lnTo>
                      <a:pt x="264" y="0"/>
                    </a:lnTo>
                    <a:lnTo>
                      <a:pt x="280" y="8"/>
                    </a:lnTo>
                    <a:lnTo>
                      <a:pt x="312" y="16"/>
                    </a:lnTo>
                    <a:lnTo>
                      <a:pt x="336" y="16"/>
                    </a:lnTo>
                    <a:lnTo>
                      <a:pt x="352" y="16"/>
                    </a:lnTo>
                    <a:lnTo>
                      <a:pt x="352" y="8"/>
                    </a:lnTo>
                    <a:lnTo>
                      <a:pt x="368" y="16"/>
                    </a:lnTo>
                    <a:lnTo>
                      <a:pt x="376" y="16"/>
                    </a:lnTo>
                    <a:lnTo>
                      <a:pt x="384" y="24"/>
                    </a:lnTo>
                    <a:lnTo>
                      <a:pt x="392" y="64"/>
                    </a:lnTo>
                    <a:lnTo>
                      <a:pt x="424" y="88"/>
                    </a:lnTo>
                    <a:lnTo>
                      <a:pt x="448" y="88"/>
                    </a:lnTo>
                    <a:lnTo>
                      <a:pt x="456" y="88"/>
                    </a:lnTo>
                    <a:lnTo>
                      <a:pt x="472" y="80"/>
                    </a:lnTo>
                    <a:lnTo>
                      <a:pt x="480" y="80"/>
                    </a:lnTo>
                    <a:lnTo>
                      <a:pt x="488" y="80"/>
                    </a:lnTo>
                    <a:lnTo>
                      <a:pt x="488" y="104"/>
                    </a:lnTo>
                    <a:lnTo>
                      <a:pt x="488" y="120"/>
                    </a:lnTo>
                    <a:lnTo>
                      <a:pt x="488" y="128"/>
                    </a:lnTo>
                    <a:lnTo>
                      <a:pt x="504" y="136"/>
                    </a:lnTo>
                    <a:lnTo>
                      <a:pt x="512" y="144"/>
                    </a:lnTo>
                    <a:lnTo>
                      <a:pt x="512" y="152"/>
                    </a:lnTo>
                    <a:lnTo>
                      <a:pt x="504" y="168"/>
                    </a:lnTo>
                    <a:lnTo>
                      <a:pt x="504" y="184"/>
                    </a:lnTo>
                    <a:lnTo>
                      <a:pt x="520" y="184"/>
                    </a:lnTo>
                    <a:lnTo>
                      <a:pt x="528" y="184"/>
                    </a:lnTo>
                    <a:lnTo>
                      <a:pt x="536" y="184"/>
                    </a:lnTo>
                    <a:lnTo>
                      <a:pt x="528" y="192"/>
                    </a:lnTo>
                    <a:lnTo>
                      <a:pt x="536" y="200"/>
                    </a:lnTo>
                    <a:lnTo>
                      <a:pt x="536" y="208"/>
                    </a:lnTo>
                    <a:lnTo>
                      <a:pt x="528" y="216"/>
                    </a:lnTo>
                    <a:lnTo>
                      <a:pt x="528" y="224"/>
                    </a:lnTo>
                    <a:lnTo>
                      <a:pt x="536" y="224"/>
                    </a:lnTo>
                    <a:lnTo>
                      <a:pt x="552" y="216"/>
                    </a:lnTo>
                    <a:lnTo>
                      <a:pt x="536" y="232"/>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6" name="Freeform 36"/>
              <p:cNvSpPr>
                <a:spLocks/>
              </p:cNvSpPr>
              <p:nvPr/>
            </p:nvSpPr>
            <p:spPr bwMode="auto">
              <a:xfrm>
                <a:off x="3580" y="1240"/>
                <a:ext cx="216" cy="472"/>
              </a:xfrm>
              <a:custGeom>
                <a:avLst/>
                <a:gdLst>
                  <a:gd name="T0" fmla="*/ 216 w 216"/>
                  <a:gd name="T1" fmla="*/ 32 h 472"/>
                  <a:gd name="T2" fmla="*/ 208 w 216"/>
                  <a:gd name="T3" fmla="*/ 40 h 472"/>
                  <a:gd name="T4" fmla="*/ 200 w 216"/>
                  <a:gd name="T5" fmla="*/ 56 h 472"/>
                  <a:gd name="T6" fmla="*/ 208 w 216"/>
                  <a:gd name="T7" fmla="*/ 64 h 472"/>
                  <a:gd name="T8" fmla="*/ 200 w 216"/>
                  <a:gd name="T9" fmla="*/ 72 h 472"/>
                  <a:gd name="T10" fmla="*/ 184 w 216"/>
                  <a:gd name="T11" fmla="*/ 120 h 472"/>
                  <a:gd name="T12" fmla="*/ 176 w 216"/>
                  <a:gd name="T13" fmla="*/ 136 h 472"/>
                  <a:gd name="T14" fmla="*/ 168 w 216"/>
                  <a:gd name="T15" fmla="*/ 136 h 472"/>
                  <a:gd name="T16" fmla="*/ 168 w 216"/>
                  <a:gd name="T17" fmla="*/ 104 h 472"/>
                  <a:gd name="T18" fmla="*/ 168 w 216"/>
                  <a:gd name="T19" fmla="*/ 96 h 472"/>
                  <a:gd name="T20" fmla="*/ 152 w 216"/>
                  <a:gd name="T21" fmla="*/ 120 h 472"/>
                  <a:gd name="T22" fmla="*/ 144 w 216"/>
                  <a:gd name="T23" fmla="*/ 120 h 472"/>
                  <a:gd name="T24" fmla="*/ 136 w 216"/>
                  <a:gd name="T25" fmla="*/ 128 h 472"/>
                  <a:gd name="T26" fmla="*/ 128 w 216"/>
                  <a:gd name="T27" fmla="*/ 144 h 472"/>
                  <a:gd name="T28" fmla="*/ 128 w 216"/>
                  <a:gd name="T29" fmla="*/ 160 h 472"/>
                  <a:gd name="T30" fmla="*/ 112 w 216"/>
                  <a:gd name="T31" fmla="*/ 216 h 472"/>
                  <a:gd name="T32" fmla="*/ 120 w 216"/>
                  <a:gd name="T33" fmla="*/ 240 h 472"/>
                  <a:gd name="T34" fmla="*/ 112 w 216"/>
                  <a:gd name="T35" fmla="*/ 256 h 472"/>
                  <a:gd name="T36" fmla="*/ 152 w 216"/>
                  <a:gd name="T37" fmla="*/ 328 h 472"/>
                  <a:gd name="T38" fmla="*/ 136 w 216"/>
                  <a:gd name="T39" fmla="*/ 408 h 472"/>
                  <a:gd name="T40" fmla="*/ 128 w 216"/>
                  <a:gd name="T41" fmla="*/ 432 h 472"/>
                  <a:gd name="T42" fmla="*/ 80 w 216"/>
                  <a:gd name="T43" fmla="*/ 472 h 472"/>
                  <a:gd name="T44" fmla="*/ 64 w 216"/>
                  <a:gd name="T45" fmla="*/ 456 h 472"/>
                  <a:gd name="T46" fmla="*/ 48 w 216"/>
                  <a:gd name="T47" fmla="*/ 440 h 472"/>
                  <a:gd name="T48" fmla="*/ 48 w 216"/>
                  <a:gd name="T49" fmla="*/ 424 h 472"/>
                  <a:gd name="T50" fmla="*/ 32 w 216"/>
                  <a:gd name="T51" fmla="*/ 392 h 472"/>
                  <a:gd name="T52" fmla="*/ 32 w 216"/>
                  <a:gd name="T53" fmla="*/ 360 h 472"/>
                  <a:gd name="T54" fmla="*/ 24 w 216"/>
                  <a:gd name="T55" fmla="*/ 344 h 472"/>
                  <a:gd name="T56" fmla="*/ 32 w 216"/>
                  <a:gd name="T57" fmla="*/ 272 h 472"/>
                  <a:gd name="T58" fmla="*/ 32 w 216"/>
                  <a:gd name="T59" fmla="*/ 248 h 472"/>
                  <a:gd name="T60" fmla="*/ 40 w 216"/>
                  <a:gd name="T61" fmla="*/ 208 h 472"/>
                  <a:gd name="T62" fmla="*/ 40 w 216"/>
                  <a:gd name="T63" fmla="*/ 176 h 472"/>
                  <a:gd name="T64" fmla="*/ 56 w 216"/>
                  <a:gd name="T65" fmla="*/ 136 h 472"/>
                  <a:gd name="T66" fmla="*/ 64 w 216"/>
                  <a:gd name="T67" fmla="*/ 112 h 472"/>
                  <a:gd name="T68" fmla="*/ 64 w 216"/>
                  <a:gd name="T69" fmla="*/ 96 h 472"/>
                  <a:gd name="T70" fmla="*/ 64 w 216"/>
                  <a:gd name="T71" fmla="*/ 96 h 472"/>
                  <a:gd name="T72" fmla="*/ 40 w 216"/>
                  <a:gd name="T73" fmla="*/ 136 h 472"/>
                  <a:gd name="T74" fmla="*/ 24 w 216"/>
                  <a:gd name="T75" fmla="*/ 136 h 472"/>
                  <a:gd name="T76" fmla="*/ 8 w 216"/>
                  <a:gd name="T77" fmla="*/ 176 h 472"/>
                  <a:gd name="T78" fmla="*/ 0 w 216"/>
                  <a:gd name="T79" fmla="*/ 160 h 472"/>
                  <a:gd name="T80" fmla="*/ 8 w 216"/>
                  <a:gd name="T81" fmla="*/ 136 h 472"/>
                  <a:gd name="T82" fmla="*/ 24 w 216"/>
                  <a:gd name="T83" fmla="*/ 120 h 472"/>
                  <a:gd name="T84" fmla="*/ 32 w 216"/>
                  <a:gd name="T85" fmla="*/ 104 h 472"/>
                  <a:gd name="T86" fmla="*/ 32 w 216"/>
                  <a:gd name="T87" fmla="*/ 104 h 472"/>
                  <a:gd name="T88" fmla="*/ 56 w 216"/>
                  <a:gd name="T89" fmla="*/ 56 h 472"/>
                  <a:gd name="T90" fmla="*/ 64 w 216"/>
                  <a:gd name="T91" fmla="*/ 32 h 472"/>
                  <a:gd name="T92" fmla="*/ 64 w 216"/>
                  <a:gd name="T93" fmla="*/ 48 h 472"/>
                  <a:gd name="T94" fmla="*/ 80 w 216"/>
                  <a:gd name="T95" fmla="*/ 40 h 472"/>
                  <a:gd name="T96" fmla="*/ 80 w 216"/>
                  <a:gd name="T97" fmla="*/ 40 h 472"/>
                  <a:gd name="T98" fmla="*/ 88 w 216"/>
                  <a:gd name="T99" fmla="*/ 32 h 472"/>
                  <a:gd name="T100" fmla="*/ 88 w 216"/>
                  <a:gd name="T101" fmla="*/ 40 h 472"/>
                  <a:gd name="T102" fmla="*/ 88 w 216"/>
                  <a:gd name="T103" fmla="*/ 56 h 472"/>
                  <a:gd name="T104" fmla="*/ 104 w 216"/>
                  <a:gd name="T105" fmla="*/ 40 h 472"/>
                  <a:gd name="T106" fmla="*/ 104 w 216"/>
                  <a:gd name="T107" fmla="*/ 32 h 472"/>
                  <a:gd name="T108" fmla="*/ 120 w 216"/>
                  <a:gd name="T109" fmla="*/ 16 h 472"/>
                  <a:gd name="T110" fmla="*/ 136 w 216"/>
                  <a:gd name="T111" fmla="*/ 16 h 472"/>
                  <a:gd name="T112" fmla="*/ 152 w 216"/>
                  <a:gd name="T113" fmla="*/ 16 h 472"/>
                  <a:gd name="T114" fmla="*/ 192 w 216"/>
                  <a:gd name="T115" fmla="*/ 0 h 472"/>
                  <a:gd name="T116" fmla="*/ 208 w 216"/>
                  <a:gd name="T117" fmla="*/ 16 h 47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16" h="472">
                    <a:moveTo>
                      <a:pt x="216" y="24"/>
                    </a:moveTo>
                    <a:lnTo>
                      <a:pt x="216" y="32"/>
                    </a:lnTo>
                    <a:lnTo>
                      <a:pt x="208" y="32"/>
                    </a:lnTo>
                    <a:lnTo>
                      <a:pt x="208" y="40"/>
                    </a:lnTo>
                    <a:lnTo>
                      <a:pt x="200" y="40"/>
                    </a:lnTo>
                    <a:lnTo>
                      <a:pt x="200" y="56"/>
                    </a:lnTo>
                    <a:lnTo>
                      <a:pt x="208" y="64"/>
                    </a:lnTo>
                    <a:lnTo>
                      <a:pt x="208" y="72"/>
                    </a:lnTo>
                    <a:lnTo>
                      <a:pt x="200" y="72"/>
                    </a:lnTo>
                    <a:lnTo>
                      <a:pt x="184" y="80"/>
                    </a:lnTo>
                    <a:lnTo>
                      <a:pt x="184" y="96"/>
                    </a:lnTo>
                    <a:lnTo>
                      <a:pt x="184" y="120"/>
                    </a:lnTo>
                    <a:lnTo>
                      <a:pt x="184" y="128"/>
                    </a:lnTo>
                    <a:lnTo>
                      <a:pt x="176" y="136"/>
                    </a:lnTo>
                    <a:lnTo>
                      <a:pt x="168" y="136"/>
                    </a:lnTo>
                    <a:lnTo>
                      <a:pt x="168" y="128"/>
                    </a:lnTo>
                    <a:lnTo>
                      <a:pt x="168" y="104"/>
                    </a:lnTo>
                    <a:lnTo>
                      <a:pt x="168" y="96"/>
                    </a:lnTo>
                    <a:lnTo>
                      <a:pt x="160" y="104"/>
                    </a:lnTo>
                    <a:lnTo>
                      <a:pt x="152" y="120"/>
                    </a:lnTo>
                    <a:lnTo>
                      <a:pt x="144" y="120"/>
                    </a:lnTo>
                    <a:lnTo>
                      <a:pt x="136" y="128"/>
                    </a:lnTo>
                    <a:lnTo>
                      <a:pt x="136" y="144"/>
                    </a:lnTo>
                    <a:lnTo>
                      <a:pt x="128" y="144"/>
                    </a:lnTo>
                    <a:lnTo>
                      <a:pt x="128" y="152"/>
                    </a:lnTo>
                    <a:lnTo>
                      <a:pt x="128" y="160"/>
                    </a:lnTo>
                    <a:lnTo>
                      <a:pt x="128" y="176"/>
                    </a:lnTo>
                    <a:lnTo>
                      <a:pt x="120" y="208"/>
                    </a:lnTo>
                    <a:lnTo>
                      <a:pt x="112" y="216"/>
                    </a:lnTo>
                    <a:lnTo>
                      <a:pt x="120" y="232"/>
                    </a:lnTo>
                    <a:lnTo>
                      <a:pt x="120" y="240"/>
                    </a:lnTo>
                    <a:lnTo>
                      <a:pt x="120" y="248"/>
                    </a:lnTo>
                    <a:lnTo>
                      <a:pt x="112" y="248"/>
                    </a:lnTo>
                    <a:lnTo>
                      <a:pt x="112" y="256"/>
                    </a:lnTo>
                    <a:lnTo>
                      <a:pt x="128" y="296"/>
                    </a:lnTo>
                    <a:lnTo>
                      <a:pt x="144" y="304"/>
                    </a:lnTo>
                    <a:lnTo>
                      <a:pt x="152" y="328"/>
                    </a:lnTo>
                    <a:lnTo>
                      <a:pt x="152" y="368"/>
                    </a:lnTo>
                    <a:lnTo>
                      <a:pt x="144" y="392"/>
                    </a:lnTo>
                    <a:lnTo>
                      <a:pt x="136" y="408"/>
                    </a:lnTo>
                    <a:lnTo>
                      <a:pt x="128" y="424"/>
                    </a:lnTo>
                    <a:lnTo>
                      <a:pt x="128" y="432"/>
                    </a:lnTo>
                    <a:lnTo>
                      <a:pt x="120" y="448"/>
                    </a:lnTo>
                    <a:lnTo>
                      <a:pt x="104" y="456"/>
                    </a:lnTo>
                    <a:lnTo>
                      <a:pt x="80" y="472"/>
                    </a:lnTo>
                    <a:lnTo>
                      <a:pt x="72" y="472"/>
                    </a:lnTo>
                    <a:lnTo>
                      <a:pt x="64" y="464"/>
                    </a:lnTo>
                    <a:lnTo>
                      <a:pt x="64" y="456"/>
                    </a:lnTo>
                    <a:lnTo>
                      <a:pt x="56" y="456"/>
                    </a:lnTo>
                    <a:lnTo>
                      <a:pt x="48" y="440"/>
                    </a:lnTo>
                    <a:lnTo>
                      <a:pt x="48" y="432"/>
                    </a:lnTo>
                    <a:lnTo>
                      <a:pt x="48" y="424"/>
                    </a:lnTo>
                    <a:lnTo>
                      <a:pt x="32" y="416"/>
                    </a:lnTo>
                    <a:lnTo>
                      <a:pt x="32" y="400"/>
                    </a:lnTo>
                    <a:lnTo>
                      <a:pt x="32" y="392"/>
                    </a:lnTo>
                    <a:lnTo>
                      <a:pt x="32" y="384"/>
                    </a:lnTo>
                    <a:lnTo>
                      <a:pt x="32" y="376"/>
                    </a:lnTo>
                    <a:lnTo>
                      <a:pt x="32" y="360"/>
                    </a:lnTo>
                    <a:lnTo>
                      <a:pt x="32" y="352"/>
                    </a:lnTo>
                    <a:lnTo>
                      <a:pt x="24" y="344"/>
                    </a:lnTo>
                    <a:lnTo>
                      <a:pt x="24" y="328"/>
                    </a:lnTo>
                    <a:lnTo>
                      <a:pt x="24" y="288"/>
                    </a:lnTo>
                    <a:lnTo>
                      <a:pt x="32" y="272"/>
                    </a:lnTo>
                    <a:lnTo>
                      <a:pt x="32" y="264"/>
                    </a:lnTo>
                    <a:lnTo>
                      <a:pt x="32" y="248"/>
                    </a:lnTo>
                    <a:lnTo>
                      <a:pt x="24" y="232"/>
                    </a:lnTo>
                    <a:lnTo>
                      <a:pt x="32" y="216"/>
                    </a:lnTo>
                    <a:lnTo>
                      <a:pt x="40" y="208"/>
                    </a:lnTo>
                    <a:lnTo>
                      <a:pt x="40" y="200"/>
                    </a:lnTo>
                    <a:lnTo>
                      <a:pt x="40" y="176"/>
                    </a:lnTo>
                    <a:lnTo>
                      <a:pt x="48" y="152"/>
                    </a:lnTo>
                    <a:lnTo>
                      <a:pt x="56" y="136"/>
                    </a:lnTo>
                    <a:lnTo>
                      <a:pt x="56" y="128"/>
                    </a:lnTo>
                    <a:lnTo>
                      <a:pt x="64" y="120"/>
                    </a:lnTo>
                    <a:lnTo>
                      <a:pt x="64" y="112"/>
                    </a:lnTo>
                    <a:lnTo>
                      <a:pt x="64" y="104"/>
                    </a:lnTo>
                    <a:lnTo>
                      <a:pt x="64" y="96"/>
                    </a:lnTo>
                    <a:lnTo>
                      <a:pt x="48" y="104"/>
                    </a:lnTo>
                    <a:lnTo>
                      <a:pt x="40" y="120"/>
                    </a:lnTo>
                    <a:lnTo>
                      <a:pt x="40" y="136"/>
                    </a:lnTo>
                    <a:lnTo>
                      <a:pt x="48" y="136"/>
                    </a:lnTo>
                    <a:lnTo>
                      <a:pt x="40" y="136"/>
                    </a:lnTo>
                    <a:lnTo>
                      <a:pt x="24" y="136"/>
                    </a:lnTo>
                    <a:lnTo>
                      <a:pt x="24" y="152"/>
                    </a:lnTo>
                    <a:lnTo>
                      <a:pt x="16" y="168"/>
                    </a:lnTo>
                    <a:lnTo>
                      <a:pt x="8" y="176"/>
                    </a:lnTo>
                    <a:lnTo>
                      <a:pt x="0" y="176"/>
                    </a:lnTo>
                    <a:lnTo>
                      <a:pt x="0" y="160"/>
                    </a:lnTo>
                    <a:lnTo>
                      <a:pt x="8" y="152"/>
                    </a:lnTo>
                    <a:lnTo>
                      <a:pt x="8" y="144"/>
                    </a:lnTo>
                    <a:lnTo>
                      <a:pt x="8" y="136"/>
                    </a:lnTo>
                    <a:lnTo>
                      <a:pt x="16" y="128"/>
                    </a:lnTo>
                    <a:lnTo>
                      <a:pt x="24" y="120"/>
                    </a:lnTo>
                    <a:lnTo>
                      <a:pt x="32" y="104"/>
                    </a:lnTo>
                    <a:lnTo>
                      <a:pt x="48" y="72"/>
                    </a:lnTo>
                    <a:lnTo>
                      <a:pt x="56" y="56"/>
                    </a:lnTo>
                    <a:lnTo>
                      <a:pt x="56" y="32"/>
                    </a:lnTo>
                    <a:lnTo>
                      <a:pt x="64" y="32"/>
                    </a:lnTo>
                    <a:lnTo>
                      <a:pt x="64" y="40"/>
                    </a:lnTo>
                    <a:lnTo>
                      <a:pt x="64" y="48"/>
                    </a:lnTo>
                    <a:lnTo>
                      <a:pt x="64" y="56"/>
                    </a:lnTo>
                    <a:lnTo>
                      <a:pt x="80" y="40"/>
                    </a:lnTo>
                    <a:lnTo>
                      <a:pt x="88" y="32"/>
                    </a:lnTo>
                    <a:lnTo>
                      <a:pt x="96" y="32"/>
                    </a:lnTo>
                    <a:lnTo>
                      <a:pt x="88" y="40"/>
                    </a:lnTo>
                    <a:lnTo>
                      <a:pt x="88" y="48"/>
                    </a:lnTo>
                    <a:lnTo>
                      <a:pt x="88" y="56"/>
                    </a:lnTo>
                    <a:lnTo>
                      <a:pt x="96" y="48"/>
                    </a:lnTo>
                    <a:lnTo>
                      <a:pt x="104" y="40"/>
                    </a:lnTo>
                    <a:lnTo>
                      <a:pt x="112" y="32"/>
                    </a:lnTo>
                    <a:lnTo>
                      <a:pt x="104" y="32"/>
                    </a:lnTo>
                    <a:lnTo>
                      <a:pt x="104" y="24"/>
                    </a:lnTo>
                    <a:lnTo>
                      <a:pt x="112" y="16"/>
                    </a:lnTo>
                    <a:lnTo>
                      <a:pt x="120" y="16"/>
                    </a:lnTo>
                    <a:lnTo>
                      <a:pt x="136" y="16"/>
                    </a:lnTo>
                    <a:lnTo>
                      <a:pt x="152" y="16"/>
                    </a:lnTo>
                    <a:lnTo>
                      <a:pt x="160" y="0"/>
                    </a:lnTo>
                    <a:lnTo>
                      <a:pt x="192" y="0"/>
                    </a:lnTo>
                    <a:lnTo>
                      <a:pt x="200" y="8"/>
                    </a:lnTo>
                    <a:lnTo>
                      <a:pt x="208" y="16"/>
                    </a:lnTo>
                    <a:lnTo>
                      <a:pt x="216" y="24"/>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7" name="Freeform 37"/>
              <p:cNvSpPr>
                <a:spLocks/>
              </p:cNvSpPr>
              <p:nvPr/>
            </p:nvSpPr>
            <p:spPr bwMode="auto">
              <a:xfrm>
                <a:off x="3940" y="1304"/>
                <a:ext cx="504" cy="384"/>
              </a:xfrm>
              <a:custGeom>
                <a:avLst/>
                <a:gdLst>
                  <a:gd name="T0" fmla="*/ 56 w 504"/>
                  <a:gd name="T1" fmla="*/ 272 h 384"/>
                  <a:gd name="T2" fmla="*/ 48 w 504"/>
                  <a:gd name="T3" fmla="*/ 296 h 384"/>
                  <a:gd name="T4" fmla="*/ 24 w 504"/>
                  <a:gd name="T5" fmla="*/ 320 h 384"/>
                  <a:gd name="T6" fmla="*/ 32 w 504"/>
                  <a:gd name="T7" fmla="*/ 328 h 384"/>
                  <a:gd name="T8" fmla="*/ 48 w 504"/>
                  <a:gd name="T9" fmla="*/ 328 h 384"/>
                  <a:gd name="T10" fmla="*/ 72 w 504"/>
                  <a:gd name="T11" fmla="*/ 328 h 384"/>
                  <a:gd name="T12" fmla="*/ 112 w 504"/>
                  <a:gd name="T13" fmla="*/ 288 h 384"/>
                  <a:gd name="T14" fmla="*/ 152 w 504"/>
                  <a:gd name="T15" fmla="*/ 240 h 384"/>
                  <a:gd name="T16" fmla="*/ 200 w 504"/>
                  <a:gd name="T17" fmla="*/ 248 h 384"/>
                  <a:gd name="T18" fmla="*/ 216 w 504"/>
                  <a:gd name="T19" fmla="*/ 232 h 384"/>
                  <a:gd name="T20" fmla="*/ 256 w 504"/>
                  <a:gd name="T21" fmla="*/ 208 h 384"/>
                  <a:gd name="T22" fmla="*/ 312 w 504"/>
                  <a:gd name="T23" fmla="*/ 192 h 384"/>
                  <a:gd name="T24" fmla="*/ 296 w 504"/>
                  <a:gd name="T25" fmla="*/ 160 h 384"/>
                  <a:gd name="T26" fmla="*/ 288 w 504"/>
                  <a:gd name="T27" fmla="*/ 168 h 384"/>
                  <a:gd name="T28" fmla="*/ 248 w 504"/>
                  <a:gd name="T29" fmla="*/ 160 h 384"/>
                  <a:gd name="T30" fmla="*/ 264 w 504"/>
                  <a:gd name="T31" fmla="*/ 128 h 384"/>
                  <a:gd name="T32" fmla="*/ 320 w 504"/>
                  <a:gd name="T33" fmla="*/ 88 h 384"/>
                  <a:gd name="T34" fmla="*/ 400 w 504"/>
                  <a:gd name="T35" fmla="*/ 64 h 384"/>
                  <a:gd name="T36" fmla="*/ 416 w 504"/>
                  <a:gd name="T37" fmla="*/ 64 h 384"/>
                  <a:gd name="T38" fmla="*/ 432 w 504"/>
                  <a:gd name="T39" fmla="*/ 72 h 384"/>
                  <a:gd name="T40" fmla="*/ 440 w 504"/>
                  <a:gd name="T41" fmla="*/ 48 h 384"/>
                  <a:gd name="T42" fmla="*/ 424 w 504"/>
                  <a:gd name="T43" fmla="*/ 56 h 384"/>
                  <a:gd name="T44" fmla="*/ 416 w 504"/>
                  <a:gd name="T45" fmla="*/ 48 h 384"/>
                  <a:gd name="T46" fmla="*/ 400 w 504"/>
                  <a:gd name="T47" fmla="*/ 48 h 384"/>
                  <a:gd name="T48" fmla="*/ 432 w 504"/>
                  <a:gd name="T49" fmla="*/ 32 h 384"/>
                  <a:gd name="T50" fmla="*/ 448 w 504"/>
                  <a:gd name="T51" fmla="*/ 32 h 384"/>
                  <a:gd name="T52" fmla="*/ 488 w 504"/>
                  <a:gd name="T53" fmla="*/ 8 h 384"/>
                  <a:gd name="T54" fmla="*/ 504 w 504"/>
                  <a:gd name="T55" fmla="*/ 8 h 384"/>
                  <a:gd name="T56" fmla="*/ 480 w 504"/>
                  <a:gd name="T57" fmla="*/ 32 h 384"/>
                  <a:gd name="T58" fmla="*/ 496 w 504"/>
                  <a:gd name="T59" fmla="*/ 40 h 384"/>
                  <a:gd name="T60" fmla="*/ 496 w 504"/>
                  <a:gd name="T61" fmla="*/ 56 h 384"/>
                  <a:gd name="T62" fmla="*/ 496 w 504"/>
                  <a:gd name="T63" fmla="*/ 64 h 384"/>
                  <a:gd name="T64" fmla="*/ 496 w 504"/>
                  <a:gd name="T65" fmla="*/ 88 h 384"/>
                  <a:gd name="T66" fmla="*/ 464 w 504"/>
                  <a:gd name="T67" fmla="*/ 120 h 384"/>
                  <a:gd name="T68" fmla="*/ 440 w 504"/>
                  <a:gd name="T69" fmla="*/ 128 h 384"/>
                  <a:gd name="T70" fmla="*/ 416 w 504"/>
                  <a:gd name="T71" fmla="*/ 136 h 384"/>
                  <a:gd name="T72" fmla="*/ 400 w 504"/>
                  <a:gd name="T73" fmla="*/ 136 h 384"/>
                  <a:gd name="T74" fmla="*/ 344 w 504"/>
                  <a:gd name="T75" fmla="*/ 128 h 384"/>
                  <a:gd name="T76" fmla="*/ 304 w 504"/>
                  <a:gd name="T77" fmla="*/ 160 h 384"/>
                  <a:gd name="T78" fmla="*/ 320 w 504"/>
                  <a:gd name="T79" fmla="*/ 184 h 384"/>
                  <a:gd name="T80" fmla="*/ 320 w 504"/>
                  <a:gd name="T81" fmla="*/ 200 h 384"/>
                  <a:gd name="T82" fmla="*/ 312 w 504"/>
                  <a:gd name="T83" fmla="*/ 216 h 384"/>
                  <a:gd name="T84" fmla="*/ 296 w 504"/>
                  <a:gd name="T85" fmla="*/ 240 h 384"/>
                  <a:gd name="T86" fmla="*/ 288 w 504"/>
                  <a:gd name="T87" fmla="*/ 248 h 384"/>
                  <a:gd name="T88" fmla="*/ 232 w 504"/>
                  <a:gd name="T89" fmla="*/ 296 h 384"/>
                  <a:gd name="T90" fmla="*/ 184 w 504"/>
                  <a:gd name="T91" fmla="*/ 312 h 384"/>
                  <a:gd name="T92" fmla="*/ 128 w 504"/>
                  <a:gd name="T93" fmla="*/ 368 h 384"/>
                  <a:gd name="T94" fmla="*/ 104 w 504"/>
                  <a:gd name="T95" fmla="*/ 368 h 384"/>
                  <a:gd name="T96" fmla="*/ 72 w 504"/>
                  <a:gd name="T97" fmla="*/ 384 h 384"/>
                  <a:gd name="T98" fmla="*/ 48 w 504"/>
                  <a:gd name="T99" fmla="*/ 384 h 384"/>
                  <a:gd name="T100" fmla="*/ 48 w 504"/>
                  <a:gd name="T101" fmla="*/ 376 h 384"/>
                  <a:gd name="T102" fmla="*/ 56 w 504"/>
                  <a:gd name="T103" fmla="*/ 368 h 384"/>
                  <a:gd name="T104" fmla="*/ 40 w 504"/>
                  <a:gd name="T105" fmla="*/ 376 h 384"/>
                  <a:gd name="T106" fmla="*/ 8 w 504"/>
                  <a:gd name="T107" fmla="*/ 360 h 384"/>
                  <a:gd name="T108" fmla="*/ 0 w 504"/>
                  <a:gd name="T109" fmla="*/ 368 h 384"/>
                  <a:gd name="T110" fmla="*/ 0 w 504"/>
                  <a:gd name="T111" fmla="*/ 352 h 384"/>
                  <a:gd name="T112" fmla="*/ 16 w 504"/>
                  <a:gd name="T113" fmla="*/ 328 h 384"/>
                  <a:gd name="T114" fmla="*/ 24 w 504"/>
                  <a:gd name="T115" fmla="*/ 296 h 384"/>
                  <a:gd name="T116" fmla="*/ 40 w 504"/>
                  <a:gd name="T117" fmla="*/ 288 h 384"/>
                  <a:gd name="T118" fmla="*/ 40 w 504"/>
                  <a:gd name="T119" fmla="*/ 272 h 384"/>
                  <a:gd name="T120" fmla="*/ 48 w 504"/>
                  <a:gd name="T121" fmla="*/ 256 h 384"/>
                  <a:gd name="T122" fmla="*/ 56 w 504"/>
                  <a:gd name="T123" fmla="*/ 264 h 384"/>
                  <a:gd name="T124" fmla="*/ 56 w 504"/>
                  <a:gd name="T125" fmla="*/ 256 h 38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04" h="384">
                    <a:moveTo>
                      <a:pt x="64" y="256"/>
                    </a:moveTo>
                    <a:lnTo>
                      <a:pt x="56" y="264"/>
                    </a:lnTo>
                    <a:lnTo>
                      <a:pt x="56" y="272"/>
                    </a:lnTo>
                    <a:lnTo>
                      <a:pt x="72" y="272"/>
                    </a:lnTo>
                    <a:lnTo>
                      <a:pt x="72" y="288"/>
                    </a:lnTo>
                    <a:lnTo>
                      <a:pt x="48" y="296"/>
                    </a:lnTo>
                    <a:lnTo>
                      <a:pt x="32" y="296"/>
                    </a:lnTo>
                    <a:lnTo>
                      <a:pt x="24" y="304"/>
                    </a:lnTo>
                    <a:lnTo>
                      <a:pt x="24" y="320"/>
                    </a:lnTo>
                    <a:lnTo>
                      <a:pt x="32" y="328"/>
                    </a:lnTo>
                    <a:lnTo>
                      <a:pt x="40" y="328"/>
                    </a:lnTo>
                    <a:lnTo>
                      <a:pt x="48" y="328"/>
                    </a:lnTo>
                    <a:lnTo>
                      <a:pt x="48" y="320"/>
                    </a:lnTo>
                    <a:lnTo>
                      <a:pt x="72" y="328"/>
                    </a:lnTo>
                    <a:lnTo>
                      <a:pt x="72" y="312"/>
                    </a:lnTo>
                    <a:lnTo>
                      <a:pt x="104" y="296"/>
                    </a:lnTo>
                    <a:lnTo>
                      <a:pt x="112" y="288"/>
                    </a:lnTo>
                    <a:lnTo>
                      <a:pt x="120" y="264"/>
                    </a:lnTo>
                    <a:lnTo>
                      <a:pt x="152" y="240"/>
                    </a:lnTo>
                    <a:lnTo>
                      <a:pt x="184" y="240"/>
                    </a:lnTo>
                    <a:lnTo>
                      <a:pt x="192" y="240"/>
                    </a:lnTo>
                    <a:lnTo>
                      <a:pt x="200" y="248"/>
                    </a:lnTo>
                    <a:lnTo>
                      <a:pt x="240" y="240"/>
                    </a:lnTo>
                    <a:lnTo>
                      <a:pt x="216" y="232"/>
                    </a:lnTo>
                    <a:lnTo>
                      <a:pt x="216" y="224"/>
                    </a:lnTo>
                    <a:lnTo>
                      <a:pt x="256" y="208"/>
                    </a:lnTo>
                    <a:lnTo>
                      <a:pt x="272" y="200"/>
                    </a:lnTo>
                    <a:lnTo>
                      <a:pt x="312" y="192"/>
                    </a:lnTo>
                    <a:lnTo>
                      <a:pt x="304" y="176"/>
                    </a:lnTo>
                    <a:lnTo>
                      <a:pt x="296" y="168"/>
                    </a:lnTo>
                    <a:lnTo>
                      <a:pt x="296" y="160"/>
                    </a:lnTo>
                    <a:lnTo>
                      <a:pt x="288" y="168"/>
                    </a:lnTo>
                    <a:lnTo>
                      <a:pt x="264" y="168"/>
                    </a:lnTo>
                    <a:lnTo>
                      <a:pt x="256" y="160"/>
                    </a:lnTo>
                    <a:lnTo>
                      <a:pt x="248" y="160"/>
                    </a:lnTo>
                    <a:lnTo>
                      <a:pt x="264" y="128"/>
                    </a:lnTo>
                    <a:lnTo>
                      <a:pt x="288" y="104"/>
                    </a:lnTo>
                    <a:lnTo>
                      <a:pt x="320" y="88"/>
                    </a:lnTo>
                    <a:lnTo>
                      <a:pt x="392" y="64"/>
                    </a:lnTo>
                    <a:lnTo>
                      <a:pt x="400" y="64"/>
                    </a:lnTo>
                    <a:lnTo>
                      <a:pt x="408" y="64"/>
                    </a:lnTo>
                    <a:lnTo>
                      <a:pt x="416" y="64"/>
                    </a:lnTo>
                    <a:lnTo>
                      <a:pt x="424" y="72"/>
                    </a:lnTo>
                    <a:lnTo>
                      <a:pt x="432" y="72"/>
                    </a:lnTo>
                    <a:lnTo>
                      <a:pt x="448" y="56"/>
                    </a:lnTo>
                    <a:lnTo>
                      <a:pt x="440" y="48"/>
                    </a:lnTo>
                    <a:lnTo>
                      <a:pt x="424" y="56"/>
                    </a:lnTo>
                    <a:lnTo>
                      <a:pt x="424" y="48"/>
                    </a:lnTo>
                    <a:lnTo>
                      <a:pt x="416" y="48"/>
                    </a:lnTo>
                    <a:lnTo>
                      <a:pt x="400" y="48"/>
                    </a:lnTo>
                    <a:lnTo>
                      <a:pt x="408" y="40"/>
                    </a:lnTo>
                    <a:lnTo>
                      <a:pt x="432" y="32"/>
                    </a:lnTo>
                    <a:lnTo>
                      <a:pt x="432" y="48"/>
                    </a:lnTo>
                    <a:lnTo>
                      <a:pt x="448" y="32"/>
                    </a:lnTo>
                    <a:lnTo>
                      <a:pt x="464" y="24"/>
                    </a:lnTo>
                    <a:lnTo>
                      <a:pt x="472" y="24"/>
                    </a:lnTo>
                    <a:lnTo>
                      <a:pt x="488" y="8"/>
                    </a:lnTo>
                    <a:lnTo>
                      <a:pt x="496" y="0"/>
                    </a:lnTo>
                    <a:lnTo>
                      <a:pt x="504" y="8"/>
                    </a:lnTo>
                    <a:lnTo>
                      <a:pt x="480" y="32"/>
                    </a:lnTo>
                    <a:lnTo>
                      <a:pt x="488" y="32"/>
                    </a:lnTo>
                    <a:lnTo>
                      <a:pt x="496" y="40"/>
                    </a:lnTo>
                    <a:lnTo>
                      <a:pt x="496" y="56"/>
                    </a:lnTo>
                    <a:lnTo>
                      <a:pt x="488" y="56"/>
                    </a:lnTo>
                    <a:lnTo>
                      <a:pt x="496" y="64"/>
                    </a:lnTo>
                    <a:lnTo>
                      <a:pt x="496" y="80"/>
                    </a:lnTo>
                    <a:lnTo>
                      <a:pt x="496" y="88"/>
                    </a:lnTo>
                    <a:lnTo>
                      <a:pt x="488" y="88"/>
                    </a:lnTo>
                    <a:lnTo>
                      <a:pt x="472" y="104"/>
                    </a:lnTo>
                    <a:lnTo>
                      <a:pt x="464" y="120"/>
                    </a:lnTo>
                    <a:lnTo>
                      <a:pt x="448" y="128"/>
                    </a:lnTo>
                    <a:lnTo>
                      <a:pt x="440" y="128"/>
                    </a:lnTo>
                    <a:lnTo>
                      <a:pt x="432" y="128"/>
                    </a:lnTo>
                    <a:lnTo>
                      <a:pt x="424" y="128"/>
                    </a:lnTo>
                    <a:lnTo>
                      <a:pt x="416" y="136"/>
                    </a:lnTo>
                    <a:lnTo>
                      <a:pt x="400" y="136"/>
                    </a:lnTo>
                    <a:lnTo>
                      <a:pt x="392" y="128"/>
                    </a:lnTo>
                    <a:lnTo>
                      <a:pt x="344" y="128"/>
                    </a:lnTo>
                    <a:lnTo>
                      <a:pt x="312" y="152"/>
                    </a:lnTo>
                    <a:lnTo>
                      <a:pt x="304" y="160"/>
                    </a:lnTo>
                    <a:lnTo>
                      <a:pt x="304" y="168"/>
                    </a:lnTo>
                    <a:lnTo>
                      <a:pt x="312" y="176"/>
                    </a:lnTo>
                    <a:lnTo>
                      <a:pt x="320" y="184"/>
                    </a:lnTo>
                    <a:lnTo>
                      <a:pt x="320" y="192"/>
                    </a:lnTo>
                    <a:lnTo>
                      <a:pt x="320" y="200"/>
                    </a:lnTo>
                    <a:lnTo>
                      <a:pt x="320" y="208"/>
                    </a:lnTo>
                    <a:lnTo>
                      <a:pt x="312" y="216"/>
                    </a:lnTo>
                    <a:lnTo>
                      <a:pt x="304" y="224"/>
                    </a:lnTo>
                    <a:lnTo>
                      <a:pt x="296" y="240"/>
                    </a:lnTo>
                    <a:lnTo>
                      <a:pt x="288" y="248"/>
                    </a:lnTo>
                    <a:lnTo>
                      <a:pt x="272" y="264"/>
                    </a:lnTo>
                    <a:lnTo>
                      <a:pt x="256" y="272"/>
                    </a:lnTo>
                    <a:lnTo>
                      <a:pt x="232" y="296"/>
                    </a:lnTo>
                    <a:lnTo>
                      <a:pt x="216" y="304"/>
                    </a:lnTo>
                    <a:lnTo>
                      <a:pt x="184" y="312"/>
                    </a:lnTo>
                    <a:lnTo>
                      <a:pt x="144" y="352"/>
                    </a:lnTo>
                    <a:lnTo>
                      <a:pt x="128" y="368"/>
                    </a:lnTo>
                    <a:lnTo>
                      <a:pt x="112" y="368"/>
                    </a:lnTo>
                    <a:lnTo>
                      <a:pt x="104" y="368"/>
                    </a:lnTo>
                    <a:lnTo>
                      <a:pt x="96" y="376"/>
                    </a:lnTo>
                    <a:lnTo>
                      <a:pt x="80" y="384"/>
                    </a:lnTo>
                    <a:lnTo>
                      <a:pt x="72" y="384"/>
                    </a:lnTo>
                    <a:lnTo>
                      <a:pt x="64" y="376"/>
                    </a:lnTo>
                    <a:lnTo>
                      <a:pt x="56" y="384"/>
                    </a:lnTo>
                    <a:lnTo>
                      <a:pt x="48" y="384"/>
                    </a:lnTo>
                    <a:lnTo>
                      <a:pt x="40" y="384"/>
                    </a:lnTo>
                    <a:lnTo>
                      <a:pt x="48" y="376"/>
                    </a:lnTo>
                    <a:lnTo>
                      <a:pt x="64" y="376"/>
                    </a:lnTo>
                    <a:lnTo>
                      <a:pt x="56" y="368"/>
                    </a:lnTo>
                    <a:lnTo>
                      <a:pt x="48" y="376"/>
                    </a:lnTo>
                    <a:lnTo>
                      <a:pt x="40" y="376"/>
                    </a:lnTo>
                    <a:lnTo>
                      <a:pt x="32" y="360"/>
                    </a:lnTo>
                    <a:lnTo>
                      <a:pt x="8" y="360"/>
                    </a:lnTo>
                    <a:lnTo>
                      <a:pt x="0" y="368"/>
                    </a:lnTo>
                    <a:lnTo>
                      <a:pt x="0" y="360"/>
                    </a:lnTo>
                    <a:lnTo>
                      <a:pt x="0" y="352"/>
                    </a:lnTo>
                    <a:lnTo>
                      <a:pt x="16" y="336"/>
                    </a:lnTo>
                    <a:lnTo>
                      <a:pt x="16" y="328"/>
                    </a:lnTo>
                    <a:lnTo>
                      <a:pt x="16" y="320"/>
                    </a:lnTo>
                    <a:lnTo>
                      <a:pt x="16" y="304"/>
                    </a:lnTo>
                    <a:lnTo>
                      <a:pt x="24" y="296"/>
                    </a:lnTo>
                    <a:lnTo>
                      <a:pt x="32" y="296"/>
                    </a:lnTo>
                    <a:lnTo>
                      <a:pt x="40" y="288"/>
                    </a:lnTo>
                    <a:lnTo>
                      <a:pt x="40" y="280"/>
                    </a:lnTo>
                    <a:lnTo>
                      <a:pt x="40" y="272"/>
                    </a:lnTo>
                    <a:lnTo>
                      <a:pt x="40" y="264"/>
                    </a:lnTo>
                    <a:lnTo>
                      <a:pt x="40" y="256"/>
                    </a:lnTo>
                    <a:lnTo>
                      <a:pt x="48" y="256"/>
                    </a:lnTo>
                    <a:lnTo>
                      <a:pt x="56" y="264"/>
                    </a:lnTo>
                    <a:lnTo>
                      <a:pt x="56" y="256"/>
                    </a:lnTo>
                    <a:lnTo>
                      <a:pt x="64" y="256"/>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8" name="Freeform 38"/>
              <p:cNvSpPr>
                <a:spLocks/>
              </p:cNvSpPr>
              <p:nvPr/>
            </p:nvSpPr>
            <p:spPr bwMode="auto">
              <a:xfrm>
                <a:off x="3788" y="1184"/>
                <a:ext cx="384" cy="376"/>
              </a:xfrm>
              <a:custGeom>
                <a:avLst/>
                <a:gdLst>
                  <a:gd name="T0" fmla="*/ 208 w 384"/>
                  <a:gd name="T1" fmla="*/ 344 h 376"/>
                  <a:gd name="T2" fmla="*/ 168 w 384"/>
                  <a:gd name="T3" fmla="*/ 240 h 376"/>
                  <a:gd name="T4" fmla="*/ 144 w 384"/>
                  <a:gd name="T5" fmla="*/ 248 h 376"/>
                  <a:gd name="T6" fmla="*/ 136 w 384"/>
                  <a:gd name="T7" fmla="*/ 264 h 376"/>
                  <a:gd name="T8" fmla="*/ 120 w 384"/>
                  <a:gd name="T9" fmla="*/ 280 h 376"/>
                  <a:gd name="T10" fmla="*/ 120 w 384"/>
                  <a:gd name="T11" fmla="*/ 296 h 376"/>
                  <a:gd name="T12" fmla="*/ 96 w 384"/>
                  <a:gd name="T13" fmla="*/ 288 h 376"/>
                  <a:gd name="T14" fmla="*/ 96 w 384"/>
                  <a:gd name="T15" fmla="*/ 256 h 376"/>
                  <a:gd name="T16" fmla="*/ 112 w 384"/>
                  <a:gd name="T17" fmla="*/ 248 h 376"/>
                  <a:gd name="T18" fmla="*/ 120 w 384"/>
                  <a:gd name="T19" fmla="*/ 224 h 376"/>
                  <a:gd name="T20" fmla="*/ 128 w 384"/>
                  <a:gd name="T21" fmla="*/ 208 h 376"/>
                  <a:gd name="T22" fmla="*/ 120 w 384"/>
                  <a:gd name="T23" fmla="*/ 160 h 376"/>
                  <a:gd name="T24" fmla="*/ 112 w 384"/>
                  <a:gd name="T25" fmla="*/ 144 h 376"/>
                  <a:gd name="T26" fmla="*/ 120 w 384"/>
                  <a:gd name="T27" fmla="*/ 144 h 376"/>
                  <a:gd name="T28" fmla="*/ 104 w 384"/>
                  <a:gd name="T29" fmla="*/ 120 h 376"/>
                  <a:gd name="T30" fmla="*/ 80 w 384"/>
                  <a:gd name="T31" fmla="*/ 112 h 376"/>
                  <a:gd name="T32" fmla="*/ 64 w 384"/>
                  <a:gd name="T33" fmla="*/ 104 h 376"/>
                  <a:gd name="T34" fmla="*/ 48 w 384"/>
                  <a:gd name="T35" fmla="*/ 96 h 376"/>
                  <a:gd name="T36" fmla="*/ 16 w 384"/>
                  <a:gd name="T37" fmla="*/ 80 h 376"/>
                  <a:gd name="T38" fmla="*/ 8 w 384"/>
                  <a:gd name="T39" fmla="*/ 80 h 376"/>
                  <a:gd name="T40" fmla="*/ 0 w 384"/>
                  <a:gd name="T41" fmla="*/ 72 h 376"/>
                  <a:gd name="T42" fmla="*/ 8 w 384"/>
                  <a:gd name="T43" fmla="*/ 80 h 376"/>
                  <a:gd name="T44" fmla="*/ 8 w 384"/>
                  <a:gd name="T45" fmla="*/ 64 h 376"/>
                  <a:gd name="T46" fmla="*/ 16 w 384"/>
                  <a:gd name="T47" fmla="*/ 56 h 376"/>
                  <a:gd name="T48" fmla="*/ 16 w 384"/>
                  <a:gd name="T49" fmla="*/ 64 h 376"/>
                  <a:gd name="T50" fmla="*/ 40 w 384"/>
                  <a:gd name="T51" fmla="*/ 56 h 376"/>
                  <a:gd name="T52" fmla="*/ 64 w 384"/>
                  <a:gd name="T53" fmla="*/ 48 h 376"/>
                  <a:gd name="T54" fmla="*/ 64 w 384"/>
                  <a:gd name="T55" fmla="*/ 48 h 376"/>
                  <a:gd name="T56" fmla="*/ 40 w 384"/>
                  <a:gd name="T57" fmla="*/ 40 h 376"/>
                  <a:gd name="T58" fmla="*/ 40 w 384"/>
                  <a:gd name="T59" fmla="*/ 8 h 376"/>
                  <a:gd name="T60" fmla="*/ 24 w 384"/>
                  <a:gd name="T61" fmla="*/ 16 h 376"/>
                  <a:gd name="T62" fmla="*/ 40 w 384"/>
                  <a:gd name="T63" fmla="*/ 0 h 376"/>
                  <a:gd name="T64" fmla="*/ 56 w 384"/>
                  <a:gd name="T65" fmla="*/ 16 h 376"/>
                  <a:gd name="T66" fmla="*/ 80 w 384"/>
                  <a:gd name="T67" fmla="*/ 24 h 376"/>
                  <a:gd name="T68" fmla="*/ 176 w 384"/>
                  <a:gd name="T69" fmla="*/ 24 h 376"/>
                  <a:gd name="T70" fmla="*/ 224 w 384"/>
                  <a:gd name="T71" fmla="*/ 24 h 376"/>
                  <a:gd name="T72" fmla="*/ 272 w 384"/>
                  <a:gd name="T73" fmla="*/ 24 h 376"/>
                  <a:gd name="T74" fmla="*/ 288 w 384"/>
                  <a:gd name="T75" fmla="*/ 16 h 376"/>
                  <a:gd name="T76" fmla="*/ 288 w 384"/>
                  <a:gd name="T77" fmla="*/ 32 h 376"/>
                  <a:gd name="T78" fmla="*/ 336 w 384"/>
                  <a:gd name="T79" fmla="*/ 72 h 376"/>
                  <a:gd name="T80" fmla="*/ 352 w 384"/>
                  <a:gd name="T81" fmla="*/ 80 h 376"/>
                  <a:gd name="T82" fmla="*/ 352 w 384"/>
                  <a:gd name="T83" fmla="*/ 104 h 376"/>
                  <a:gd name="T84" fmla="*/ 384 w 384"/>
                  <a:gd name="T85" fmla="*/ 128 h 376"/>
                  <a:gd name="T86" fmla="*/ 368 w 384"/>
                  <a:gd name="T87" fmla="*/ 128 h 376"/>
                  <a:gd name="T88" fmla="*/ 368 w 384"/>
                  <a:gd name="T89" fmla="*/ 144 h 376"/>
                  <a:gd name="T90" fmla="*/ 328 w 384"/>
                  <a:gd name="T91" fmla="*/ 168 h 376"/>
                  <a:gd name="T92" fmla="*/ 304 w 384"/>
                  <a:gd name="T93" fmla="*/ 160 h 376"/>
                  <a:gd name="T94" fmla="*/ 280 w 384"/>
                  <a:gd name="T95" fmla="*/ 136 h 376"/>
                  <a:gd name="T96" fmla="*/ 264 w 384"/>
                  <a:gd name="T97" fmla="*/ 112 h 376"/>
                  <a:gd name="T98" fmla="*/ 240 w 384"/>
                  <a:gd name="T99" fmla="*/ 104 h 376"/>
                  <a:gd name="T100" fmla="*/ 232 w 384"/>
                  <a:gd name="T101" fmla="*/ 112 h 376"/>
                  <a:gd name="T102" fmla="*/ 256 w 384"/>
                  <a:gd name="T103" fmla="*/ 128 h 376"/>
                  <a:gd name="T104" fmla="*/ 264 w 384"/>
                  <a:gd name="T105" fmla="*/ 144 h 376"/>
                  <a:gd name="T106" fmla="*/ 256 w 384"/>
                  <a:gd name="T107" fmla="*/ 192 h 376"/>
                  <a:gd name="T108" fmla="*/ 256 w 384"/>
                  <a:gd name="T109" fmla="*/ 208 h 376"/>
                  <a:gd name="T110" fmla="*/ 248 w 384"/>
                  <a:gd name="T111" fmla="*/ 232 h 376"/>
                  <a:gd name="T112" fmla="*/ 256 w 384"/>
                  <a:gd name="T113" fmla="*/ 304 h 376"/>
                  <a:gd name="T114" fmla="*/ 216 w 384"/>
                  <a:gd name="T115" fmla="*/ 336 h 376"/>
                  <a:gd name="T116" fmla="*/ 216 w 384"/>
                  <a:gd name="T117" fmla="*/ 376 h 37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76">
                    <a:moveTo>
                      <a:pt x="208" y="376"/>
                    </a:moveTo>
                    <a:lnTo>
                      <a:pt x="208" y="344"/>
                    </a:lnTo>
                    <a:lnTo>
                      <a:pt x="200" y="280"/>
                    </a:lnTo>
                    <a:lnTo>
                      <a:pt x="176" y="240"/>
                    </a:lnTo>
                    <a:lnTo>
                      <a:pt x="168" y="240"/>
                    </a:lnTo>
                    <a:lnTo>
                      <a:pt x="160" y="240"/>
                    </a:lnTo>
                    <a:lnTo>
                      <a:pt x="152" y="248"/>
                    </a:lnTo>
                    <a:lnTo>
                      <a:pt x="144" y="248"/>
                    </a:lnTo>
                    <a:lnTo>
                      <a:pt x="136" y="256"/>
                    </a:lnTo>
                    <a:lnTo>
                      <a:pt x="136" y="264"/>
                    </a:lnTo>
                    <a:lnTo>
                      <a:pt x="128" y="280"/>
                    </a:lnTo>
                    <a:lnTo>
                      <a:pt x="120" y="280"/>
                    </a:lnTo>
                    <a:lnTo>
                      <a:pt x="120" y="288"/>
                    </a:lnTo>
                    <a:lnTo>
                      <a:pt x="120" y="296"/>
                    </a:lnTo>
                    <a:lnTo>
                      <a:pt x="112" y="296"/>
                    </a:lnTo>
                    <a:lnTo>
                      <a:pt x="104" y="288"/>
                    </a:lnTo>
                    <a:lnTo>
                      <a:pt x="96" y="288"/>
                    </a:lnTo>
                    <a:lnTo>
                      <a:pt x="96" y="272"/>
                    </a:lnTo>
                    <a:lnTo>
                      <a:pt x="96" y="256"/>
                    </a:lnTo>
                    <a:lnTo>
                      <a:pt x="104" y="256"/>
                    </a:lnTo>
                    <a:lnTo>
                      <a:pt x="112" y="248"/>
                    </a:lnTo>
                    <a:lnTo>
                      <a:pt x="120" y="224"/>
                    </a:lnTo>
                    <a:lnTo>
                      <a:pt x="128" y="216"/>
                    </a:lnTo>
                    <a:lnTo>
                      <a:pt x="128" y="208"/>
                    </a:lnTo>
                    <a:lnTo>
                      <a:pt x="128" y="184"/>
                    </a:lnTo>
                    <a:lnTo>
                      <a:pt x="128" y="176"/>
                    </a:lnTo>
                    <a:lnTo>
                      <a:pt x="120" y="160"/>
                    </a:lnTo>
                    <a:lnTo>
                      <a:pt x="112" y="152"/>
                    </a:lnTo>
                    <a:lnTo>
                      <a:pt x="112" y="144"/>
                    </a:lnTo>
                    <a:lnTo>
                      <a:pt x="120" y="144"/>
                    </a:lnTo>
                    <a:lnTo>
                      <a:pt x="128" y="144"/>
                    </a:lnTo>
                    <a:lnTo>
                      <a:pt x="120" y="136"/>
                    </a:lnTo>
                    <a:lnTo>
                      <a:pt x="104" y="120"/>
                    </a:lnTo>
                    <a:lnTo>
                      <a:pt x="96" y="120"/>
                    </a:lnTo>
                    <a:lnTo>
                      <a:pt x="80" y="112"/>
                    </a:lnTo>
                    <a:lnTo>
                      <a:pt x="72" y="104"/>
                    </a:lnTo>
                    <a:lnTo>
                      <a:pt x="64" y="104"/>
                    </a:lnTo>
                    <a:lnTo>
                      <a:pt x="48" y="96"/>
                    </a:lnTo>
                    <a:lnTo>
                      <a:pt x="32" y="88"/>
                    </a:lnTo>
                    <a:lnTo>
                      <a:pt x="16" y="80"/>
                    </a:lnTo>
                    <a:lnTo>
                      <a:pt x="8" y="80"/>
                    </a:lnTo>
                    <a:lnTo>
                      <a:pt x="0" y="72"/>
                    </a:lnTo>
                    <a:lnTo>
                      <a:pt x="8" y="72"/>
                    </a:lnTo>
                    <a:lnTo>
                      <a:pt x="8" y="80"/>
                    </a:lnTo>
                    <a:lnTo>
                      <a:pt x="16" y="80"/>
                    </a:lnTo>
                    <a:lnTo>
                      <a:pt x="8" y="64"/>
                    </a:lnTo>
                    <a:lnTo>
                      <a:pt x="16" y="56"/>
                    </a:lnTo>
                    <a:lnTo>
                      <a:pt x="16" y="64"/>
                    </a:lnTo>
                    <a:lnTo>
                      <a:pt x="24" y="64"/>
                    </a:lnTo>
                    <a:lnTo>
                      <a:pt x="32" y="56"/>
                    </a:lnTo>
                    <a:lnTo>
                      <a:pt x="40" y="56"/>
                    </a:lnTo>
                    <a:lnTo>
                      <a:pt x="64" y="56"/>
                    </a:lnTo>
                    <a:lnTo>
                      <a:pt x="64" y="48"/>
                    </a:lnTo>
                    <a:lnTo>
                      <a:pt x="56" y="40"/>
                    </a:lnTo>
                    <a:lnTo>
                      <a:pt x="40" y="40"/>
                    </a:lnTo>
                    <a:lnTo>
                      <a:pt x="40" y="32"/>
                    </a:lnTo>
                    <a:lnTo>
                      <a:pt x="40" y="8"/>
                    </a:lnTo>
                    <a:lnTo>
                      <a:pt x="32" y="8"/>
                    </a:lnTo>
                    <a:lnTo>
                      <a:pt x="24" y="16"/>
                    </a:lnTo>
                    <a:lnTo>
                      <a:pt x="32" y="8"/>
                    </a:lnTo>
                    <a:lnTo>
                      <a:pt x="40" y="0"/>
                    </a:lnTo>
                    <a:lnTo>
                      <a:pt x="48" y="0"/>
                    </a:lnTo>
                    <a:lnTo>
                      <a:pt x="56" y="16"/>
                    </a:lnTo>
                    <a:lnTo>
                      <a:pt x="56" y="24"/>
                    </a:lnTo>
                    <a:lnTo>
                      <a:pt x="80" y="24"/>
                    </a:lnTo>
                    <a:lnTo>
                      <a:pt x="128" y="24"/>
                    </a:lnTo>
                    <a:lnTo>
                      <a:pt x="160" y="24"/>
                    </a:lnTo>
                    <a:lnTo>
                      <a:pt x="176" y="24"/>
                    </a:lnTo>
                    <a:lnTo>
                      <a:pt x="224" y="24"/>
                    </a:lnTo>
                    <a:lnTo>
                      <a:pt x="232" y="32"/>
                    </a:lnTo>
                    <a:lnTo>
                      <a:pt x="272" y="24"/>
                    </a:lnTo>
                    <a:lnTo>
                      <a:pt x="280" y="16"/>
                    </a:lnTo>
                    <a:lnTo>
                      <a:pt x="288" y="16"/>
                    </a:lnTo>
                    <a:lnTo>
                      <a:pt x="288" y="24"/>
                    </a:lnTo>
                    <a:lnTo>
                      <a:pt x="288" y="32"/>
                    </a:lnTo>
                    <a:lnTo>
                      <a:pt x="336" y="80"/>
                    </a:lnTo>
                    <a:lnTo>
                      <a:pt x="336" y="72"/>
                    </a:lnTo>
                    <a:lnTo>
                      <a:pt x="352" y="80"/>
                    </a:lnTo>
                    <a:lnTo>
                      <a:pt x="344" y="88"/>
                    </a:lnTo>
                    <a:lnTo>
                      <a:pt x="352" y="104"/>
                    </a:lnTo>
                    <a:lnTo>
                      <a:pt x="368" y="120"/>
                    </a:lnTo>
                    <a:lnTo>
                      <a:pt x="384" y="128"/>
                    </a:lnTo>
                    <a:lnTo>
                      <a:pt x="384" y="136"/>
                    </a:lnTo>
                    <a:lnTo>
                      <a:pt x="376" y="136"/>
                    </a:lnTo>
                    <a:lnTo>
                      <a:pt x="368" y="128"/>
                    </a:lnTo>
                    <a:lnTo>
                      <a:pt x="352" y="128"/>
                    </a:lnTo>
                    <a:lnTo>
                      <a:pt x="352" y="136"/>
                    </a:lnTo>
                    <a:lnTo>
                      <a:pt x="368" y="144"/>
                    </a:lnTo>
                    <a:lnTo>
                      <a:pt x="368" y="152"/>
                    </a:lnTo>
                    <a:lnTo>
                      <a:pt x="344" y="168"/>
                    </a:lnTo>
                    <a:lnTo>
                      <a:pt x="328" y="168"/>
                    </a:lnTo>
                    <a:lnTo>
                      <a:pt x="320" y="152"/>
                    </a:lnTo>
                    <a:lnTo>
                      <a:pt x="304" y="152"/>
                    </a:lnTo>
                    <a:lnTo>
                      <a:pt x="304" y="160"/>
                    </a:lnTo>
                    <a:lnTo>
                      <a:pt x="296" y="168"/>
                    </a:lnTo>
                    <a:lnTo>
                      <a:pt x="280" y="136"/>
                    </a:lnTo>
                    <a:lnTo>
                      <a:pt x="272" y="128"/>
                    </a:lnTo>
                    <a:lnTo>
                      <a:pt x="264" y="112"/>
                    </a:lnTo>
                    <a:lnTo>
                      <a:pt x="264" y="104"/>
                    </a:lnTo>
                    <a:lnTo>
                      <a:pt x="240" y="104"/>
                    </a:lnTo>
                    <a:lnTo>
                      <a:pt x="232" y="112"/>
                    </a:lnTo>
                    <a:lnTo>
                      <a:pt x="240" y="112"/>
                    </a:lnTo>
                    <a:lnTo>
                      <a:pt x="256" y="128"/>
                    </a:lnTo>
                    <a:lnTo>
                      <a:pt x="264" y="144"/>
                    </a:lnTo>
                    <a:lnTo>
                      <a:pt x="272" y="152"/>
                    </a:lnTo>
                    <a:lnTo>
                      <a:pt x="272" y="176"/>
                    </a:lnTo>
                    <a:lnTo>
                      <a:pt x="256" y="192"/>
                    </a:lnTo>
                    <a:lnTo>
                      <a:pt x="256" y="200"/>
                    </a:lnTo>
                    <a:lnTo>
                      <a:pt x="256" y="208"/>
                    </a:lnTo>
                    <a:lnTo>
                      <a:pt x="248" y="216"/>
                    </a:lnTo>
                    <a:lnTo>
                      <a:pt x="248" y="224"/>
                    </a:lnTo>
                    <a:lnTo>
                      <a:pt x="248" y="232"/>
                    </a:lnTo>
                    <a:lnTo>
                      <a:pt x="256" y="272"/>
                    </a:lnTo>
                    <a:lnTo>
                      <a:pt x="256" y="304"/>
                    </a:lnTo>
                    <a:lnTo>
                      <a:pt x="216" y="336"/>
                    </a:lnTo>
                    <a:lnTo>
                      <a:pt x="216" y="352"/>
                    </a:lnTo>
                    <a:lnTo>
                      <a:pt x="216" y="376"/>
                    </a:lnTo>
                    <a:lnTo>
                      <a:pt x="208" y="376"/>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49" name="Freeform 39"/>
              <p:cNvSpPr>
                <a:spLocks/>
              </p:cNvSpPr>
              <p:nvPr/>
            </p:nvSpPr>
            <p:spPr bwMode="auto">
              <a:xfrm>
                <a:off x="3532" y="1944"/>
                <a:ext cx="584" cy="296"/>
              </a:xfrm>
              <a:custGeom>
                <a:avLst/>
                <a:gdLst>
                  <a:gd name="T0" fmla="*/ 504 w 584"/>
                  <a:gd name="T1" fmla="*/ 32 h 296"/>
                  <a:gd name="T2" fmla="*/ 504 w 584"/>
                  <a:gd name="T3" fmla="*/ 24 h 296"/>
                  <a:gd name="T4" fmla="*/ 480 w 584"/>
                  <a:gd name="T5" fmla="*/ 32 h 296"/>
                  <a:gd name="T6" fmla="*/ 456 w 584"/>
                  <a:gd name="T7" fmla="*/ 32 h 296"/>
                  <a:gd name="T8" fmla="*/ 440 w 584"/>
                  <a:gd name="T9" fmla="*/ 32 h 296"/>
                  <a:gd name="T10" fmla="*/ 432 w 584"/>
                  <a:gd name="T11" fmla="*/ 32 h 296"/>
                  <a:gd name="T12" fmla="*/ 392 w 584"/>
                  <a:gd name="T13" fmla="*/ 24 h 296"/>
                  <a:gd name="T14" fmla="*/ 384 w 584"/>
                  <a:gd name="T15" fmla="*/ 0 h 296"/>
                  <a:gd name="T16" fmla="*/ 344 w 584"/>
                  <a:gd name="T17" fmla="*/ 0 h 296"/>
                  <a:gd name="T18" fmla="*/ 344 w 584"/>
                  <a:gd name="T19" fmla="*/ 24 h 296"/>
                  <a:gd name="T20" fmla="*/ 320 w 584"/>
                  <a:gd name="T21" fmla="*/ 40 h 296"/>
                  <a:gd name="T22" fmla="*/ 296 w 584"/>
                  <a:gd name="T23" fmla="*/ 56 h 296"/>
                  <a:gd name="T24" fmla="*/ 296 w 584"/>
                  <a:gd name="T25" fmla="*/ 72 h 296"/>
                  <a:gd name="T26" fmla="*/ 272 w 584"/>
                  <a:gd name="T27" fmla="*/ 88 h 296"/>
                  <a:gd name="T28" fmla="*/ 248 w 584"/>
                  <a:gd name="T29" fmla="*/ 120 h 296"/>
                  <a:gd name="T30" fmla="*/ 232 w 584"/>
                  <a:gd name="T31" fmla="*/ 104 h 296"/>
                  <a:gd name="T32" fmla="*/ 216 w 584"/>
                  <a:gd name="T33" fmla="*/ 144 h 296"/>
                  <a:gd name="T34" fmla="*/ 200 w 584"/>
                  <a:gd name="T35" fmla="*/ 128 h 296"/>
                  <a:gd name="T36" fmla="*/ 176 w 584"/>
                  <a:gd name="T37" fmla="*/ 152 h 296"/>
                  <a:gd name="T38" fmla="*/ 144 w 584"/>
                  <a:gd name="T39" fmla="*/ 144 h 296"/>
                  <a:gd name="T40" fmla="*/ 144 w 584"/>
                  <a:gd name="T41" fmla="*/ 136 h 296"/>
                  <a:gd name="T42" fmla="*/ 136 w 584"/>
                  <a:gd name="T43" fmla="*/ 152 h 296"/>
                  <a:gd name="T44" fmla="*/ 128 w 584"/>
                  <a:gd name="T45" fmla="*/ 144 h 296"/>
                  <a:gd name="T46" fmla="*/ 112 w 584"/>
                  <a:gd name="T47" fmla="*/ 144 h 296"/>
                  <a:gd name="T48" fmla="*/ 112 w 584"/>
                  <a:gd name="T49" fmla="*/ 152 h 296"/>
                  <a:gd name="T50" fmla="*/ 104 w 584"/>
                  <a:gd name="T51" fmla="*/ 160 h 296"/>
                  <a:gd name="T52" fmla="*/ 104 w 584"/>
                  <a:gd name="T53" fmla="*/ 168 h 296"/>
                  <a:gd name="T54" fmla="*/ 104 w 584"/>
                  <a:gd name="T55" fmla="*/ 184 h 296"/>
                  <a:gd name="T56" fmla="*/ 88 w 584"/>
                  <a:gd name="T57" fmla="*/ 192 h 296"/>
                  <a:gd name="T58" fmla="*/ 80 w 584"/>
                  <a:gd name="T59" fmla="*/ 224 h 296"/>
                  <a:gd name="T60" fmla="*/ 72 w 584"/>
                  <a:gd name="T61" fmla="*/ 232 h 296"/>
                  <a:gd name="T62" fmla="*/ 24 w 584"/>
                  <a:gd name="T63" fmla="*/ 232 h 296"/>
                  <a:gd name="T64" fmla="*/ 24 w 584"/>
                  <a:gd name="T65" fmla="*/ 248 h 296"/>
                  <a:gd name="T66" fmla="*/ 32 w 584"/>
                  <a:gd name="T67" fmla="*/ 256 h 296"/>
                  <a:gd name="T68" fmla="*/ 24 w 584"/>
                  <a:gd name="T69" fmla="*/ 288 h 296"/>
                  <a:gd name="T70" fmla="*/ 16 w 584"/>
                  <a:gd name="T71" fmla="*/ 288 h 296"/>
                  <a:gd name="T72" fmla="*/ 120 w 584"/>
                  <a:gd name="T73" fmla="*/ 288 h 296"/>
                  <a:gd name="T74" fmla="*/ 112 w 584"/>
                  <a:gd name="T75" fmla="*/ 272 h 296"/>
                  <a:gd name="T76" fmla="*/ 144 w 584"/>
                  <a:gd name="T77" fmla="*/ 272 h 296"/>
                  <a:gd name="T78" fmla="*/ 482 w 584"/>
                  <a:gd name="T79" fmla="*/ 234 h 296"/>
                  <a:gd name="T80" fmla="*/ 520 w 584"/>
                  <a:gd name="T81" fmla="*/ 208 h 296"/>
                  <a:gd name="T82" fmla="*/ 546 w 584"/>
                  <a:gd name="T83" fmla="*/ 170 h 296"/>
                  <a:gd name="T84" fmla="*/ 568 w 584"/>
                  <a:gd name="T85" fmla="*/ 144 h 296"/>
                  <a:gd name="T86" fmla="*/ 584 w 584"/>
                  <a:gd name="T87" fmla="*/ 128 h 296"/>
                  <a:gd name="T88" fmla="*/ 568 w 584"/>
                  <a:gd name="T89" fmla="*/ 120 h 296"/>
                  <a:gd name="T90" fmla="*/ 552 w 584"/>
                  <a:gd name="T91" fmla="*/ 112 h 296"/>
                  <a:gd name="T92" fmla="*/ 528 w 584"/>
                  <a:gd name="T93" fmla="*/ 72 h 296"/>
                  <a:gd name="T94" fmla="*/ 520 w 584"/>
                  <a:gd name="T95" fmla="*/ 48 h 296"/>
                  <a:gd name="T96" fmla="*/ 520 w 584"/>
                  <a:gd name="T97" fmla="*/ 40 h 29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4" h="296">
                    <a:moveTo>
                      <a:pt x="520" y="40"/>
                    </a:moveTo>
                    <a:lnTo>
                      <a:pt x="512" y="32"/>
                    </a:lnTo>
                    <a:lnTo>
                      <a:pt x="504" y="32"/>
                    </a:lnTo>
                    <a:lnTo>
                      <a:pt x="504" y="24"/>
                    </a:lnTo>
                    <a:lnTo>
                      <a:pt x="496" y="16"/>
                    </a:lnTo>
                    <a:lnTo>
                      <a:pt x="488" y="16"/>
                    </a:lnTo>
                    <a:lnTo>
                      <a:pt x="480" y="32"/>
                    </a:lnTo>
                    <a:lnTo>
                      <a:pt x="472" y="32"/>
                    </a:lnTo>
                    <a:lnTo>
                      <a:pt x="456" y="32"/>
                    </a:lnTo>
                    <a:lnTo>
                      <a:pt x="448" y="24"/>
                    </a:lnTo>
                    <a:lnTo>
                      <a:pt x="440" y="24"/>
                    </a:lnTo>
                    <a:lnTo>
                      <a:pt x="440" y="32"/>
                    </a:lnTo>
                    <a:lnTo>
                      <a:pt x="432" y="32"/>
                    </a:lnTo>
                    <a:lnTo>
                      <a:pt x="416" y="24"/>
                    </a:lnTo>
                    <a:lnTo>
                      <a:pt x="392" y="24"/>
                    </a:lnTo>
                    <a:lnTo>
                      <a:pt x="392" y="16"/>
                    </a:lnTo>
                    <a:lnTo>
                      <a:pt x="384" y="0"/>
                    </a:lnTo>
                    <a:lnTo>
                      <a:pt x="360" y="0"/>
                    </a:lnTo>
                    <a:lnTo>
                      <a:pt x="344" y="0"/>
                    </a:lnTo>
                    <a:lnTo>
                      <a:pt x="336" y="8"/>
                    </a:lnTo>
                    <a:lnTo>
                      <a:pt x="336" y="16"/>
                    </a:lnTo>
                    <a:lnTo>
                      <a:pt x="344" y="24"/>
                    </a:lnTo>
                    <a:lnTo>
                      <a:pt x="344" y="32"/>
                    </a:lnTo>
                    <a:lnTo>
                      <a:pt x="328" y="32"/>
                    </a:lnTo>
                    <a:lnTo>
                      <a:pt x="320" y="40"/>
                    </a:lnTo>
                    <a:lnTo>
                      <a:pt x="312" y="40"/>
                    </a:lnTo>
                    <a:lnTo>
                      <a:pt x="296" y="40"/>
                    </a:lnTo>
                    <a:lnTo>
                      <a:pt x="296" y="56"/>
                    </a:lnTo>
                    <a:lnTo>
                      <a:pt x="304" y="56"/>
                    </a:lnTo>
                    <a:lnTo>
                      <a:pt x="304" y="64"/>
                    </a:lnTo>
                    <a:lnTo>
                      <a:pt x="296" y="72"/>
                    </a:lnTo>
                    <a:lnTo>
                      <a:pt x="288" y="88"/>
                    </a:lnTo>
                    <a:lnTo>
                      <a:pt x="280" y="88"/>
                    </a:lnTo>
                    <a:lnTo>
                      <a:pt x="272" y="88"/>
                    </a:lnTo>
                    <a:lnTo>
                      <a:pt x="272" y="112"/>
                    </a:lnTo>
                    <a:lnTo>
                      <a:pt x="264" y="120"/>
                    </a:lnTo>
                    <a:lnTo>
                      <a:pt x="248" y="120"/>
                    </a:lnTo>
                    <a:lnTo>
                      <a:pt x="240" y="112"/>
                    </a:lnTo>
                    <a:lnTo>
                      <a:pt x="240" y="104"/>
                    </a:lnTo>
                    <a:lnTo>
                      <a:pt x="232" y="104"/>
                    </a:lnTo>
                    <a:lnTo>
                      <a:pt x="224" y="128"/>
                    </a:lnTo>
                    <a:lnTo>
                      <a:pt x="224" y="144"/>
                    </a:lnTo>
                    <a:lnTo>
                      <a:pt x="216" y="144"/>
                    </a:lnTo>
                    <a:lnTo>
                      <a:pt x="208" y="136"/>
                    </a:lnTo>
                    <a:lnTo>
                      <a:pt x="208" y="128"/>
                    </a:lnTo>
                    <a:lnTo>
                      <a:pt x="200" y="128"/>
                    </a:lnTo>
                    <a:lnTo>
                      <a:pt x="184" y="144"/>
                    </a:lnTo>
                    <a:lnTo>
                      <a:pt x="184" y="152"/>
                    </a:lnTo>
                    <a:lnTo>
                      <a:pt x="176" y="152"/>
                    </a:lnTo>
                    <a:lnTo>
                      <a:pt x="160" y="136"/>
                    </a:lnTo>
                    <a:lnTo>
                      <a:pt x="152" y="136"/>
                    </a:lnTo>
                    <a:lnTo>
                      <a:pt x="144" y="144"/>
                    </a:lnTo>
                    <a:lnTo>
                      <a:pt x="144" y="136"/>
                    </a:lnTo>
                    <a:lnTo>
                      <a:pt x="144" y="144"/>
                    </a:lnTo>
                    <a:lnTo>
                      <a:pt x="144" y="152"/>
                    </a:lnTo>
                    <a:lnTo>
                      <a:pt x="136" y="152"/>
                    </a:lnTo>
                    <a:lnTo>
                      <a:pt x="128" y="144"/>
                    </a:lnTo>
                    <a:lnTo>
                      <a:pt x="120" y="144"/>
                    </a:lnTo>
                    <a:lnTo>
                      <a:pt x="112" y="144"/>
                    </a:lnTo>
                    <a:lnTo>
                      <a:pt x="112" y="152"/>
                    </a:lnTo>
                    <a:lnTo>
                      <a:pt x="112" y="160"/>
                    </a:lnTo>
                    <a:lnTo>
                      <a:pt x="104" y="160"/>
                    </a:lnTo>
                    <a:lnTo>
                      <a:pt x="112" y="160"/>
                    </a:lnTo>
                    <a:lnTo>
                      <a:pt x="104" y="168"/>
                    </a:lnTo>
                    <a:lnTo>
                      <a:pt x="96" y="176"/>
                    </a:lnTo>
                    <a:lnTo>
                      <a:pt x="104" y="184"/>
                    </a:lnTo>
                    <a:lnTo>
                      <a:pt x="104" y="192"/>
                    </a:lnTo>
                    <a:lnTo>
                      <a:pt x="88" y="192"/>
                    </a:lnTo>
                    <a:lnTo>
                      <a:pt x="72" y="200"/>
                    </a:lnTo>
                    <a:lnTo>
                      <a:pt x="72" y="216"/>
                    </a:lnTo>
                    <a:lnTo>
                      <a:pt x="80" y="224"/>
                    </a:lnTo>
                    <a:lnTo>
                      <a:pt x="80" y="232"/>
                    </a:lnTo>
                    <a:lnTo>
                      <a:pt x="72" y="232"/>
                    </a:lnTo>
                    <a:lnTo>
                      <a:pt x="48" y="224"/>
                    </a:lnTo>
                    <a:lnTo>
                      <a:pt x="32" y="224"/>
                    </a:lnTo>
                    <a:lnTo>
                      <a:pt x="24" y="232"/>
                    </a:lnTo>
                    <a:lnTo>
                      <a:pt x="16" y="240"/>
                    </a:lnTo>
                    <a:lnTo>
                      <a:pt x="24" y="248"/>
                    </a:lnTo>
                    <a:lnTo>
                      <a:pt x="32" y="256"/>
                    </a:lnTo>
                    <a:lnTo>
                      <a:pt x="24" y="256"/>
                    </a:lnTo>
                    <a:lnTo>
                      <a:pt x="24" y="288"/>
                    </a:lnTo>
                    <a:lnTo>
                      <a:pt x="16" y="288"/>
                    </a:lnTo>
                    <a:lnTo>
                      <a:pt x="0" y="296"/>
                    </a:lnTo>
                    <a:lnTo>
                      <a:pt x="120" y="288"/>
                    </a:lnTo>
                    <a:lnTo>
                      <a:pt x="112" y="272"/>
                    </a:lnTo>
                    <a:lnTo>
                      <a:pt x="120" y="272"/>
                    </a:lnTo>
                    <a:lnTo>
                      <a:pt x="136" y="272"/>
                    </a:lnTo>
                    <a:lnTo>
                      <a:pt x="144" y="272"/>
                    </a:lnTo>
                    <a:lnTo>
                      <a:pt x="448" y="248"/>
                    </a:lnTo>
                    <a:lnTo>
                      <a:pt x="464" y="240"/>
                    </a:lnTo>
                    <a:lnTo>
                      <a:pt x="482" y="234"/>
                    </a:lnTo>
                    <a:lnTo>
                      <a:pt x="504" y="216"/>
                    </a:lnTo>
                    <a:lnTo>
                      <a:pt x="504" y="208"/>
                    </a:lnTo>
                    <a:lnTo>
                      <a:pt x="520" y="208"/>
                    </a:lnTo>
                    <a:lnTo>
                      <a:pt x="526" y="194"/>
                    </a:lnTo>
                    <a:lnTo>
                      <a:pt x="536" y="184"/>
                    </a:lnTo>
                    <a:lnTo>
                      <a:pt x="546" y="170"/>
                    </a:lnTo>
                    <a:lnTo>
                      <a:pt x="560" y="160"/>
                    </a:lnTo>
                    <a:lnTo>
                      <a:pt x="568" y="152"/>
                    </a:lnTo>
                    <a:lnTo>
                      <a:pt x="568" y="144"/>
                    </a:lnTo>
                    <a:lnTo>
                      <a:pt x="568" y="152"/>
                    </a:lnTo>
                    <a:lnTo>
                      <a:pt x="584" y="128"/>
                    </a:lnTo>
                    <a:lnTo>
                      <a:pt x="576" y="128"/>
                    </a:lnTo>
                    <a:lnTo>
                      <a:pt x="568" y="120"/>
                    </a:lnTo>
                    <a:lnTo>
                      <a:pt x="560" y="120"/>
                    </a:lnTo>
                    <a:lnTo>
                      <a:pt x="552" y="112"/>
                    </a:lnTo>
                    <a:lnTo>
                      <a:pt x="536" y="88"/>
                    </a:lnTo>
                    <a:lnTo>
                      <a:pt x="528" y="72"/>
                    </a:lnTo>
                    <a:lnTo>
                      <a:pt x="528" y="64"/>
                    </a:lnTo>
                    <a:lnTo>
                      <a:pt x="528" y="56"/>
                    </a:lnTo>
                    <a:lnTo>
                      <a:pt x="520" y="48"/>
                    </a:lnTo>
                    <a:lnTo>
                      <a:pt x="520" y="40"/>
                    </a:lnTo>
                    <a:lnTo>
                      <a:pt x="528" y="40"/>
                    </a:lnTo>
                    <a:lnTo>
                      <a:pt x="520" y="40"/>
                    </a:lnTo>
                    <a:close/>
                  </a:path>
                </a:pathLst>
              </a:custGeom>
              <a:pattFill prst="wdUpDiag">
                <a:fgClr>
                  <a:srgbClr val="C00000"/>
                </a:fgClr>
                <a:bgClr>
                  <a:srgbClr val="0066FF"/>
                </a:bgClr>
              </a:patt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0" name="Freeform 40"/>
              <p:cNvSpPr>
                <a:spLocks/>
              </p:cNvSpPr>
              <p:nvPr/>
            </p:nvSpPr>
            <p:spPr bwMode="auto">
              <a:xfrm>
                <a:off x="4052" y="1744"/>
                <a:ext cx="368" cy="360"/>
              </a:xfrm>
              <a:custGeom>
                <a:avLst/>
                <a:gdLst>
                  <a:gd name="T0" fmla="*/ 48 w 368"/>
                  <a:gd name="T1" fmla="*/ 320 h 360"/>
                  <a:gd name="T2" fmla="*/ 32 w 368"/>
                  <a:gd name="T3" fmla="*/ 312 h 360"/>
                  <a:gd name="T4" fmla="*/ 8 w 368"/>
                  <a:gd name="T5" fmla="*/ 272 h 360"/>
                  <a:gd name="T6" fmla="*/ 0 w 368"/>
                  <a:gd name="T7" fmla="*/ 248 h 360"/>
                  <a:gd name="T8" fmla="*/ 0 w 368"/>
                  <a:gd name="T9" fmla="*/ 240 h 360"/>
                  <a:gd name="T10" fmla="*/ 16 w 368"/>
                  <a:gd name="T11" fmla="*/ 240 h 360"/>
                  <a:gd name="T12" fmla="*/ 32 w 368"/>
                  <a:gd name="T13" fmla="*/ 224 h 360"/>
                  <a:gd name="T14" fmla="*/ 32 w 368"/>
                  <a:gd name="T15" fmla="*/ 192 h 360"/>
                  <a:gd name="T16" fmla="*/ 48 w 368"/>
                  <a:gd name="T17" fmla="*/ 192 h 360"/>
                  <a:gd name="T18" fmla="*/ 56 w 368"/>
                  <a:gd name="T19" fmla="*/ 176 h 360"/>
                  <a:gd name="T20" fmla="*/ 80 w 368"/>
                  <a:gd name="T21" fmla="*/ 136 h 360"/>
                  <a:gd name="T22" fmla="*/ 80 w 368"/>
                  <a:gd name="T23" fmla="*/ 136 h 360"/>
                  <a:gd name="T24" fmla="*/ 112 w 368"/>
                  <a:gd name="T25" fmla="*/ 112 h 360"/>
                  <a:gd name="T26" fmla="*/ 120 w 368"/>
                  <a:gd name="T27" fmla="*/ 80 h 360"/>
                  <a:gd name="T28" fmla="*/ 128 w 368"/>
                  <a:gd name="T29" fmla="*/ 40 h 360"/>
                  <a:gd name="T30" fmla="*/ 120 w 368"/>
                  <a:gd name="T31" fmla="*/ 0 h 360"/>
                  <a:gd name="T32" fmla="*/ 128 w 368"/>
                  <a:gd name="T33" fmla="*/ 0 h 360"/>
                  <a:gd name="T34" fmla="*/ 224 w 368"/>
                  <a:gd name="T35" fmla="*/ 72 h 360"/>
                  <a:gd name="T36" fmla="*/ 232 w 368"/>
                  <a:gd name="T37" fmla="*/ 120 h 360"/>
                  <a:gd name="T38" fmla="*/ 256 w 368"/>
                  <a:gd name="T39" fmla="*/ 96 h 360"/>
                  <a:gd name="T40" fmla="*/ 280 w 368"/>
                  <a:gd name="T41" fmla="*/ 80 h 360"/>
                  <a:gd name="T42" fmla="*/ 296 w 368"/>
                  <a:gd name="T43" fmla="*/ 80 h 360"/>
                  <a:gd name="T44" fmla="*/ 312 w 368"/>
                  <a:gd name="T45" fmla="*/ 64 h 360"/>
                  <a:gd name="T46" fmla="*/ 344 w 368"/>
                  <a:gd name="T47" fmla="*/ 64 h 360"/>
                  <a:gd name="T48" fmla="*/ 352 w 368"/>
                  <a:gd name="T49" fmla="*/ 64 h 360"/>
                  <a:gd name="T50" fmla="*/ 368 w 368"/>
                  <a:gd name="T51" fmla="*/ 88 h 360"/>
                  <a:gd name="T52" fmla="*/ 360 w 368"/>
                  <a:gd name="T53" fmla="*/ 104 h 360"/>
                  <a:gd name="T54" fmla="*/ 328 w 368"/>
                  <a:gd name="T55" fmla="*/ 96 h 360"/>
                  <a:gd name="T56" fmla="*/ 312 w 368"/>
                  <a:gd name="T57" fmla="*/ 88 h 360"/>
                  <a:gd name="T58" fmla="*/ 304 w 368"/>
                  <a:gd name="T59" fmla="*/ 120 h 360"/>
                  <a:gd name="T60" fmla="*/ 296 w 368"/>
                  <a:gd name="T61" fmla="*/ 144 h 360"/>
                  <a:gd name="T62" fmla="*/ 288 w 368"/>
                  <a:gd name="T63" fmla="*/ 160 h 360"/>
                  <a:gd name="T64" fmla="*/ 264 w 368"/>
                  <a:gd name="T65" fmla="*/ 160 h 360"/>
                  <a:gd name="T66" fmla="*/ 264 w 368"/>
                  <a:gd name="T67" fmla="*/ 192 h 360"/>
                  <a:gd name="T68" fmla="*/ 232 w 368"/>
                  <a:gd name="T69" fmla="*/ 192 h 360"/>
                  <a:gd name="T70" fmla="*/ 224 w 368"/>
                  <a:gd name="T71" fmla="*/ 208 h 360"/>
                  <a:gd name="T72" fmla="*/ 224 w 368"/>
                  <a:gd name="T73" fmla="*/ 224 h 360"/>
                  <a:gd name="T74" fmla="*/ 216 w 368"/>
                  <a:gd name="T75" fmla="*/ 240 h 360"/>
                  <a:gd name="T76" fmla="*/ 208 w 368"/>
                  <a:gd name="T77" fmla="*/ 264 h 360"/>
                  <a:gd name="T78" fmla="*/ 200 w 368"/>
                  <a:gd name="T79" fmla="*/ 296 h 360"/>
                  <a:gd name="T80" fmla="*/ 192 w 368"/>
                  <a:gd name="T81" fmla="*/ 304 h 360"/>
                  <a:gd name="T82" fmla="*/ 200 w 368"/>
                  <a:gd name="T83" fmla="*/ 312 h 360"/>
                  <a:gd name="T84" fmla="*/ 184 w 368"/>
                  <a:gd name="T85" fmla="*/ 320 h 360"/>
                  <a:gd name="T86" fmla="*/ 168 w 368"/>
                  <a:gd name="T87" fmla="*/ 328 h 360"/>
                  <a:gd name="T88" fmla="*/ 152 w 368"/>
                  <a:gd name="T89" fmla="*/ 336 h 360"/>
                  <a:gd name="T90" fmla="*/ 144 w 368"/>
                  <a:gd name="T91" fmla="*/ 344 h 360"/>
                  <a:gd name="T92" fmla="*/ 120 w 368"/>
                  <a:gd name="T93" fmla="*/ 344 h 360"/>
                  <a:gd name="T94" fmla="*/ 112 w 368"/>
                  <a:gd name="T95" fmla="*/ 344 h 360"/>
                  <a:gd name="T96" fmla="*/ 88 w 368"/>
                  <a:gd name="T97" fmla="*/ 352 h 360"/>
                  <a:gd name="T98" fmla="*/ 64 w 368"/>
                  <a:gd name="T99" fmla="*/ 336 h 360"/>
                  <a:gd name="T100" fmla="*/ 56 w 368"/>
                  <a:gd name="T101" fmla="*/ 328 h 3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68" h="360">
                    <a:moveTo>
                      <a:pt x="56" y="328"/>
                    </a:moveTo>
                    <a:lnTo>
                      <a:pt x="56" y="328"/>
                    </a:lnTo>
                    <a:lnTo>
                      <a:pt x="48" y="320"/>
                    </a:lnTo>
                    <a:lnTo>
                      <a:pt x="40" y="320"/>
                    </a:lnTo>
                    <a:lnTo>
                      <a:pt x="32" y="312"/>
                    </a:lnTo>
                    <a:lnTo>
                      <a:pt x="16" y="288"/>
                    </a:lnTo>
                    <a:lnTo>
                      <a:pt x="8" y="272"/>
                    </a:lnTo>
                    <a:lnTo>
                      <a:pt x="8" y="264"/>
                    </a:lnTo>
                    <a:lnTo>
                      <a:pt x="8" y="256"/>
                    </a:lnTo>
                    <a:lnTo>
                      <a:pt x="0" y="248"/>
                    </a:lnTo>
                    <a:lnTo>
                      <a:pt x="0" y="240"/>
                    </a:lnTo>
                    <a:lnTo>
                      <a:pt x="8" y="240"/>
                    </a:lnTo>
                    <a:lnTo>
                      <a:pt x="16" y="240"/>
                    </a:lnTo>
                    <a:lnTo>
                      <a:pt x="24" y="224"/>
                    </a:lnTo>
                    <a:lnTo>
                      <a:pt x="32" y="224"/>
                    </a:lnTo>
                    <a:lnTo>
                      <a:pt x="32" y="208"/>
                    </a:lnTo>
                    <a:lnTo>
                      <a:pt x="32" y="200"/>
                    </a:lnTo>
                    <a:lnTo>
                      <a:pt x="32" y="192"/>
                    </a:lnTo>
                    <a:lnTo>
                      <a:pt x="32" y="176"/>
                    </a:lnTo>
                    <a:lnTo>
                      <a:pt x="48" y="176"/>
                    </a:lnTo>
                    <a:lnTo>
                      <a:pt x="48" y="192"/>
                    </a:lnTo>
                    <a:lnTo>
                      <a:pt x="56" y="192"/>
                    </a:lnTo>
                    <a:lnTo>
                      <a:pt x="56" y="176"/>
                    </a:lnTo>
                    <a:lnTo>
                      <a:pt x="64" y="152"/>
                    </a:lnTo>
                    <a:lnTo>
                      <a:pt x="80" y="136"/>
                    </a:lnTo>
                    <a:lnTo>
                      <a:pt x="88" y="136"/>
                    </a:lnTo>
                    <a:lnTo>
                      <a:pt x="96" y="128"/>
                    </a:lnTo>
                    <a:lnTo>
                      <a:pt x="112" y="112"/>
                    </a:lnTo>
                    <a:lnTo>
                      <a:pt x="120" y="104"/>
                    </a:lnTo>
                    <a:lnTo>
                      <a:pt x="120" y="88"/>
                    </a:lnTo>
                    <a:lnTo>
                      <a:pt x="120" y="80"/>
                    </a:lnTo>
                    <a:lnTo>
                      <a:pt x="120" y="40"/>
                    </a:lnTo>
                    <a:lnTo>
                      <a:pt x="128" y="40"/>
                    </a:lnTo>
                    <a:lnTo>
                      <a:pt x="128" y="24"/>
                    </a:lnTo>
                    <a:lnTo>
                      <a:pt x="120" y="8"/>
                    </a:lnTo>
                    <a:lnTo>
                      <a:pt x="120" y="0"/>
                    </a:lnTo>
                    <a:lnTo>
                      <a:pt x="128" y="0"/>
                    </a:lnTo>
                    <a:lnTo>
                      <a:pt x="144" y="88"/>
                    </a:lnTo>
                    <a:lnTo>
                      <a:pt x="224" y="72"/>
                    </a:lnTo>
                    <a:lnTo>
                      <a:pt x="232" y="120"/>
                    </a:lnTo>
                    <a:lnTo>
                      <a:pt x="256" y="96"/>
                    </a:lnTo>
                    <a:lnTo>
                      <a:pt x="264" y="96"/>
                    </a:lnTo>
                    <a:lnTo>
                      <a:pt x="272" y="88"/>
                    </a:lnTo>
                    <a:lnTo>
                      <a:pt x="280" y="80"/>
                    </a:lnTo>
                    <a:lnTo>
                      <a:pt x="296" y="80"/>
                    </a:lnTo>
                    <a:lnTo>
                      <a:pt x="304" y="80"/>
                    </a:lnTo>
                    <a:lnTo>
                      <a:pt x="312" y="64"/>
                    </a:lnTo>
                    <a:lnTo>
                      <a:pt x="328" y="64"/>
                    </a:lnTo>
                    <a:lnTo>
                      <a:pt x="336" y="64"/>
                    </a:lnTo>
                    <a:lnTo>
                      <a:pt x="344" y="64"/>
                    </a:lnTo>
                    <a:lnTo>
                      <a:pt x="352" y="64"/>
                    </a:lnTo>
                    <a:lnTo>
                      <a:pt x="352" y="72"/>
                    </a:lnTo>
                    <a:lnTo>
                      <a:pt x="368" y="88"/>
                    </a:lnTo>
                    <a:lnTo>
                      <a:pt x="368" y="96"/>
                    </a:lnTo>
                    <a:lnTo>
                      <a:pt x="360" y="96"/>
                    </a:lnTo>
                    <a:lnTo>
                      <a:pt x="360" y="104"/>
                    </a:lnTo>
                    <a:lnTo>
                      <a:pt x="352" y="104"/>
                    </a:lnTo>
                    <a:lnTo>
                      <a:pt x="328" y="96"/>
                    </a:lnTo>
                    <a:lnTo>
                      <a:pt x="320" y="96"/>
                    </a:lnTo>
                    <a:lnTo>
                      <a:pt x="312" y="88"/>
                    </a:lnTo>
                    <a:lnTo>
                      <a:pt x="312" y="112"/>
                    </a:lnTo>
                    <a:lnTo>
                      <a:pt x="304" y="120"/>
                    </a:lnTo>
                    <a:lnTo>
                      <a:pt x="304" y="128"/>
                    </a:lnTo>
                    <a:lnTo>
                      <a:pt x="296" y="144"/>
                    </a:lnTo>
                    <a:lnTo>
                      <a:pt x="288" y="144"/>
                    </a:lnTo>
                    <a:lnTo>
                      <a:pt x="288" y="152"/>
                    </a:lnTo>
                    <a:lnTo>
                      <a:pt x="288" y="160"/>
                    </a:lnTo>
                    <a:lnTo>
                      <a:pt x="280" y="160"/>
                    </a:lnTo>
                    <a:lnTo>
                      <a:pt x="272" y="160"/>
                    </a:lnTo>
                    <a:lnTo>
                      <a:pt x="264" y="160"/>
                    </a:lnTo>
                    <a:lnTo>
                      <a:pt x="264" y="176"/>
                    </a:lnTo>
                    <a:lnTo>
                      <a:pt x="264" y="184"/>
                    </a:lnTo>
                    <a:lnTo>
                      <a:pt x="264" y="192"/>
                    </a:lnTo>
                    <a:lnTo>
                      <a:pt x="264" y="200"/>
                    </a:lnTo>
                    <a:lnTo>
                      <a:pt x="248" y="200"/>
                    </a:lnTo>
                    <a:lnTo>
                      <a:pt x="232" y="192"/>
                    </a:lnTo>
                    <a:lnTo>
                      <a:pt x="224" y="192"/>
                    </a:lnTo>
                    <a:lnTo>
                      <a:pt x="224" y="200"/>
                    </a:lnTo>
                    <a:lnTo>
                      <a:pt x="224" y="208"/>
                    </a:lnTo>
                    <a:lnTo>
                      <a:pt x="224" y="216"/>
                    </a:lnTo>
                    <a:lnTo>
                      <a:pt x="224" y="224"/>
                    </a:lnTo>
                    <a:lnTo>
                      <a:pt x="216" y="232"/>
                    </a:lnTo>
                    <a:lnTo>
                      <a:pt x="216" y="240"/>
                    </a:lnTo>
                    <a:lnTo>
                      <a:pt x="216" y="256"/>
                    </a:lnTo>
                    <a:lnTo>
                      <a:pt x="208" y="264"/>
                    </a:lnTo>
                    <a:lnTo>
                      <a:pt x="200" y="280"/>
                    </a:lnTo>
                    <a:lnTo>
                      <a:pt x="200" y="288"/>
                    </a:lnTo>
                    <a:lnTo>
                      <a:pt x="200" y="296"/>
                    </a:lnTo>
                    <a:lnTo>
                      <a:pt x="192" y="304"/>
                    </a:lnTo>
                    <a:lnTo>
                      <a:pt x="200" y="312"/>
                    </a:lnTo>
                    <a:lnTo>
                      <a:pt x="184" y="320"/>
                    </a:lnTo>
                    <a:lnTo>
                      <a:pt x="168" y="320"/>
                    </a:lnTo>
                    <a:lnTo>
                      <a:pt x="168" y="328"/>
                    </a:lnTo>
                    <a:lnTo>
                      <a:pt x="160" y="328"/>
                    </a:lnTo>
                    <a:lnTo>
                      <a:pt x="152" y="328"/>
                    </a:lnTo>
                    <a:lnTo>
                      <a:pt x="152" y="336"/>
                    </a:lnTo>
                    <a:lnTo>
                      <a:pt x="144" y="344"/>
                    </a:lnTo>
                    <a:lnTo>
                      <a:pt x="136" y="344"/>
                    </a:lnTo>
                    <a:lnTo>
                      <a:pt x="128" y="344"/>
                    </a:lnTo>
                    <a:lnTo>
                      <a:pt x="120" y="344"/>
                    </a:lnTo>
                    <a:lnTo>
                      <a:pt x="112" y="344"/>
                    </a:lnTo>
                    <a:lnTo>
                      <a:pt x="104" y="360"/>
                    </a:lnTo>
                    <a:lnTo>
                      <a:pt x="96" y="360"/>
                    </a:lnTo>
                    <a:lnTo>
                      <a:pt x="88" y="352"/>
                    </a:lnTo>
                    <a:lnTo>
                      <a:pt x="72" y="352"/>
                    </a:lnTo>
                    <a:lnTo>
                      <a:pt x="64" y="336"/>
                    </a:lnTo>
                    <a:lnTo>
                      <a:pt x="64" y="328"/>
                    </a:lnTo>
                    <a:lnTo>
                      <a:pt x="56" y="32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1" name="Freeform 41"/>
              <p:cNvSpPr>
                <a:spLocks/>
              </p:cNvSpPr>
              <p:nvPr/>
            </p:nvSpPr>
            <p:spPr bwMode="auto">
              <a:xfrm>
                <a:off x="4708" y="1136"/>
                <a:ext cx="136" cy="272"/>
              </a:xfrm>
              <a:custGeom>
                <a:avLst/>
                <a:gdLst>
                  <a:gd name="T0" fmla="*/ 104 w 136"/>
                  <a:gd name="T1" fmla="*/ 240 h 272"/>
                  <a:gd name="T2" fmla="*/ 128 w 136"/>
                  <a:gd name="T3" fmla="*/ 232 h 272"/>
                  <a:gd name="T4" fmla="*/ 128 w 136"/>
                  <a:gd name="T5" fmla="*/ 224 h 272"/>
                  <a:gd name="T6" fmla="*/ 136 w 136"/>
                  <a:gd name="T7" fmla="*/ 216 h 272"/>
                  <a:gd name="T8" fmla="*/ 136 w 136"/>
                  <a:gd name="T9" fmla="*/ 208 h 272"/>
                  <a:gd name="T10" fmla="*/ 128 w 136"/>
                  <a:gd name="T11" fmla="*/ 200 h 272"/>
                  <a:gd name="T12" fmla="*/ 128 w 136"/>
                  <a:gd name="T13" fmla="*/ 192 h 272"/>
                  <a:gd name="T14" fmla="*/ 112 w 136"/>
                  <a:gd name="T15" fmla="*/ 184 h 272"/>
                  <a:gd name="T16" fmla="*/ 56 w 136"/>
                  <a:gd name="T17" fmla="*/ 0 h 272"/>
                  <a:gd name="T18" fmla="*/ 48 w 136"/>
                  <a:gd name="T19" fmla="*/ 0 h 272"/>
                  <a:gd name="T20" fmla="*/ 32 w 136"/>
                  <a:gd name="T21" fmla="*/ 8 h 272"/>
                  <a:gd name="T22" fmla="*/ 32 w 136"/>
                  <a:gd name="T23" fmla="*/ 8 h 272"/>
                  <a:gd name="T24" fmla="*/ 32 w 136"/>
                  <a:gd name="T25" fmla="*/ 16 h 272"/>
                  <a:gd name="T26" fmla="*/ 32 w 136"/>
                  <a:gd name="T27" fmla="*/ 16 h 272"/>
                  <a:gd name="T28" fmla="*/ 32 w 136"/>
                  <a:gd name="T29" fmla="*/ 24 h 272"/>
                  <a:gd name="T30" fmla="*/ 24 w 136"/>
                  <a:gd name="T31" fmla="*/ 32 h 272"/>
                  <a:gd name="T32" fmla="*/ 32 w 136"/>
                  <a:gd name="T33" fmla="*/ 40 h 272"/>
                  <a:gd name="T34" fmla="*/ 32 w 136"/>
                  <a:gd name="T35" fmla="*/ 48 h 272"/>
                  <a:gd name="T36" fmla="*/ 24 w 136"/>
                  <a:gd name="T37" fmla="*/ 56 h 272"/>
                  <a:gd name="T38" fmla="*/ 32 w 136"/>
                  <a:gd name="T39" fmla="*/ 88 h 272"/>
                  <a:gd name="T40" fmla="*/ 16 w 136"/>
                  <a:gd name="T41" fmla="*/ 104 h 272"/>
                  <a:gd name="T42" fmla="*/ 16 w 136"/>
                  <a:gd name="T43" fmla="*/ 104 h 272"/>
                  <a:gd name="T44" fmla="*/ 8 w 136"/>
                  <a:gd name="T45" fmla="*/ 112 h 272"/>
                  <a:gd name="T46" fmla="*/ 16 w 136"/>
                  <a:gd name="T47" fmla="*/ 120 h 272"/>
                  <a:gd name="T48" fmla="*/ 16 w 136"/>
                  <a:gd name="T49" fmla="*/ 160 h 272"/>
                  <a:gd name="T50" fmla="*/ 8 w 136"/>
                  <a:gd name="T51" fmla="*/ 176 h 272"/>
                  <a:gd name="T52" fmla="*/ 0 w 136"/>
                  <a:gd name="T53" fmla="*/ 192 h 272"/>
                  <a:gd name="T54" fmla="*/ 8 w 136"/>
                  <a:gd name="T55" fmla="*/ 216 h 272"/>
                  <a:gd name="T56" fmla="*/ 16 w 136"/>
                  <a:gd name="T57" fmla="*/ 240 h 272"/>
                  <a:gd name="T58" fmla="*/ 8 w 136"/>
                  <a:gd name="T59" fmla="*/ 256 h 272"/>
                  <a:gd name="T60" fmla="*/ 16 w 136"/>
                  <a:gd name="T61" fmla="*/ 272 h 272"/>
                  <a:gd name="T62" fmla="*/ 96 w 136"/>
                  <a:gd name="T63" fmla="*/ 256 h 272"/>
                  <a:gd name="T64" fmla="*/ 104 w 136"/>
                  <a:gd name="T65" fmla="*/ 248 h 2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36" h="272">
                    <a:moveTo>
                      <a:pt x="104" y="248"/>
                    </a:moveTo>
                    <a:lnTo>
                      <a:pt x="104" y="240"/>
                    </a:lnTo>
                    <a:lnTo>
                      <a:pt x="112" y="232"/>
                    </a:lnTo>
                    <a:lnTo>
                      <a:pt x="128" y="232"/>
                    </a:lnTo>
                    <a:lnTo>
                      <a:pt x="128" y="224"/>
                    </a:lnTo>
                    <a:lnTo>
                      <a:pt x="136" y="216"/>
                    </a:lnTo>
                    <a:lnTo>
                      <a:pt x="136" y="208"/>
                    </a:lnTo>
                    <a:lnTo>
                      <a:pt x="128" y="208"/>
                    </a:lnTo>
                    <a:lnTo>
                      <a:pt x="128" y="200"/>
                    </a:lnTo>
                    <a:lnTo>
                      <a:pt x="128" y="192"/>
                    </a:lnTo>
                    <a:lnTo>
                      <a:pt x="120" y="184"/>
                    </a:lnTo>
                    <a:lnTo>
                      <a:pt x="112" y="184"/>
                    </a:lnTo>
                    <a:lnTo>
                      <a:pt x="104" y="176"/>
                    </a:lnTo>
                    <a:lnTo>
                      <a:pt x="56" y="0"/>
                    </a:lnTo>
                    <a:lnTo>
                      <a:pt x="48" y="0"/>
                    </a:lnTo>
                    <a:lnTo>
                      <a:pt x="32" y="0"/>
                    </a:lnTo>
                    <a:lnTo>
                      <a:pt x="32" y="8"/>
                    </a:lnTo>
                    <a:lnTo>
                      <a:pt x="32" y="16"/>
                    </a:lnTo>
                    <a:lnTo>
                      <a:pt x="32" y="24"/>
                    </a:lnTo>
                    <a:lnTo>
                      <a:pt x="24" y="24"/>
                    </a:lnTo>
                    <a:lnTo>
                      <a:pt x="24" y="32"/>
                    </a:lnTo>
                    <a:lnTo>
                      <a:pt x="32" y="32"/>
                    </a:lnTo>
                    <a:lnTo>
                      <a:pt x="32" y="40"/>
                    </a:lnTo>
                    <a:lnTo>
                      <a:pt x="32" y="48"/>
                    </a:lnTo>
                    <a:lnTo>
                      <a:pt x="24" y="56"/>
                    </a:lnTo>
                    <a:lnTo>
                      <a:pt x="32" y="64"/>
                    </a:lnTo>
                    <a:lnTo>
                      <a:pt x="32" y="88"/>
                    </a:lnTo>
                    <a:lnTo>
                      <a:pt x="32" y="96"/>
                    </a:lnTo>
                    <a:lnTo>
                      <a:pt x="16" y="104"/>
                    </a:lnTo>
                    <a:lnTo>
                      <a:pt x="8" y="112"/>
                    </a:lnTo>
                    <a:lnTo>
                      <a:pt x="16" y="120"/>
                    </a:lnTo>
                    <a:lnTo>
                      <a:pt x="16" y="136"/>
                    </a:lnTo>
                    <a:lnTo>
                      <a:pt x="16" y="160"/>
                    </a:lnTo>
                    <a:lnTo>
                      <a:pt x="8" y="168"/>
                    </a:lnTo>
                    <a:lnTo>
                      <a:pt x="8" y="176"/>
                    </a:lnTo>
                    <a:lnTo>
                      <a:pt x="8" y="184"/>
                    </a:lnTo>
                    <a:lnTo>
                      <a:pt x="0" y="192"/>
                    </a:lnTo>
                    <a:lnTo>
                      <a:pt x="0" y="208"/>
                    </a:lnTo>
                    <a:lnTo>
                      <a:pt x="8" y="216"/>
                    </a:lnTo>
                    <a:lnTo>
                      <a:pt x="8" y="224"/>
                    </a:lnTo>
                    <a:lnTo>
                      <a:pt x="16" y="240"/>
                    </a:lnTo>
                    <a:lnTo>
                      <a:pt x="16" y="248"/>
                    </a:lnTo>
                    <a:lnTo>
                      <a:pt x="8" y="256"/>
                    </a:lnTo>
                    <a:lnTo>
                      <a:pt x="8" y="272"/>
                    </a:lnTo>
                    <a:lnTo>
                      <a:pt x="16" y="272"/>
                    </a:lnTo>
                    <a:lnTo>
                      <a:pt x="96" y="256"/>
                    </a:lnTo>
                    <a:lnTo>
                      <a:pt x="104" y="24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2" name="Freeform 42"/>
              <p:cNvSpPr>
                <a:spLocks/>
              </p:cNvSpPr>
              <p:nvPr/>
            </p:nvSpPr>
            <p:spPr bwMode="auto">
              <a:xfrm>
                <a:off x="4756" y="872"/>
                <a:ext cx="296" cy="472"/>
              </a:xfrm>
              <a:custGeom>
                <a:avLst/>
                <a:gdLst>
                  <a:gd name="T0" fmla="*/ 80 w 296"/>
                  <a:gd name="T1" fmla="*/ 456 h 472"/>
                  <a:gd name="T2" fmla="*/ 56 w 296"/>
                  <a:gd name="T3" fmla="*/ 440 h 472"/>
                  <a:gd name="T4" fmla="*/ 0 w 296"/>
                  <a:gd name="T5" fmla="*/ 264 h 472"/>
                  <a:gd name="T6" fmla="*/ 16 w 296"/>
                  <a:gd name="T7" fmla="*/ 256 h 472"/>
                  <a:gd name="T8" fmla="*/ 16 w 296"/>
                  <a:gd name="T9" fmla="*/ 256 h 472"/>
                  <a:gd name="T10" fmla="*/ 24 w 296"/>
                  <a:gd name="T11" fmla="*/ 240 h 472"/>
                  <a:gd name="T12" fmla="*/ 24 w 296"/>
                  <a:gd name="T13" fmla="*/ 240 h 472"/>
                  <a:gd name="T14" fmla="*/ 24 w 296"/>
                  <a:gd name="T15" fmla="*/ 216 h 472"/>
                  <a:gd name="T16" fmla="*/ 32 w 296"/>
                  <a:gd name="T17" fmla="*/ 200 h 472"/>
                  <a:gd name="T18" fmla="*/ 40 w 296"/>
                  <a:gd name="T19" fmla="*/ 184 h 472"/>
                  <a:gd name="T20" fmla="*/ 32 w 296"/>
                  <a:gd name="T21" fmla="*/ 136 h 472"/>
                  <a:gd name="T22" fmla="*/ 40 w 296"/>
                  <a:gd name="T23" fmla="*/ 120 h 472"/>
                  <a:gd name="T24" fmla="*/ 48 w 296"/>
                  <a:gd name="T25" fmla="*/ 80 h 472"/>
                  <a:gd name="T26" fmla="*/ 72 w 296"/>
                  <a:gd name="T27" fmla="*/ 8 h 472"/>
                  <a:gd name="T28" fmla="*/ 96 w 296"/>
                  <a:gd name="T29" fmla="*/ 32 h 472"/>
                  <a:gd name="T30" fmla="*/ 120 w 296"/>
                  <a:gd name="T31" fmla="*/ 8 h 472"/>
                  <a:gd name="T32" fmla="*/ 128 w 296"/>
                  <a:gd name="T33" fmla="*/ 0 h 472"/>
                  <a:gd name="T34" fmla="*/ 168 w 296"/>
                  <a:gd name="T35" fmla="*/ 16 h 472"/>
                  <a:gd name="T36" fmla="*/ 208 w 296"/>
                  <a:gd name="T37" fmla="*/ 136 h 472"/>
                  <a:gd name="T38" fmla="*/ 224 w 296"/>
                  <a:gd name="T39" fmla="*/ 160 h 472"/>
                  <a:gd name="T40" fmla="*/ 240 w 296"/>
                  <a:gd name="T41" fmla="*/ 160 h 472"/>
                  <a:gd name="T42" fmla="*/ 248 w 296"/>
                  <a:gd name="T43" fmla="*/ 184 h 472"/>
                  <a:gd name="T44" fmla="*/ 264 w 296"/>
                  <a:gd name="T45" fmla="*/ 200 h 472"/>
                  <a:gd name="T46" fmla="*/ 280 w 296"/>
                  <a:gd name="T47" fmla="*/ 208 h 472"/>
                  <a:gd name="T48" fmla="*/ 280 w 296"/>
                  <a:gd name="T49" fmla="*/ 216 h 472"/>
                  <a:gd name="T50" fmla="*/ 288 w 296"/>
                  <a:gd name="T51" fmla="*/ 224 h 472"/>
                  <a:gd name="T52" fmla="*/ 296 w 296"/>
                  <a:gd name="T53" fmla="*/ 224 h 472"/>
                  <a:gd name="T54" fmla="*/ 280 w 296"/>
                  <a:gd name="T55" fmla="*/ 248 h 472"/>
                  <a:gd name="T56" fmla="*/ 272 w 296"/>
                  <a:gd name="T57" fmla="*/ 240 h 472"/>
                  <a:gd name="T58" fmla="*/ 272 w 296"/>
                  <a:gd name="T59" fmla="*/ 248 h 472"/>
                  <a:gd name="T60" fmla="*/ 264 w 296"/>
                  <a:gd name="T61" fmla="*/ 248 h 472"/>
                  <a:gd name="T62" fmla="*/ 264 w 296"/>
                  <a:gd name="T63" fmla="*/ 256 h 472"/>
                  <a:gd name="T64" fmla="*/ 248 w 296"/>
                  <a:gd name="T65" fmla="*/ 264 h 472"/>
                  <a:gd name="T66" fmla="*/ 248 w 296"/>
                  <a:gd name="T67" fmla="*/ 264 h 472"/>
                  <a:gd name="T68" fmla="*/ 248 w 296"/>
                  <a:gd name="T69" fmla="*/ 280 h 472"/>
                  <a:gd name="T70" fmla="*/ 232 w 296"/>
                  <a:gd name="T71" fmla="*/ 296 h 472"/>
                  <a:gd name="T72" fmla="*/ 232 w 296"/>
                  <a:gd name="T73" fmla="*/ 280 h 472"/>
                  <a:gd name="T74" fmla="*/ 216 w 296"/>
                  <a:gd name="T75" fmla="*/ 272 h 472"/>
                  <a:gd name="T76" fmla="*/ 216 w 296"/>
                  <a:gd name="T77" fmla="*/ 280 h 472"/>
                  <a:gd name="T78" fmla="*/ 200 w 296"/>
                  <a:gd name="T79" fmla="*/ 296 h 472"/>
                  <a:gd name="T80" fmla="*/ 200 w 296"/>
                  <a:gd name="T81" fmla="*/ 304 h 472"/>
                  <a:gd name="T82" fmla="*/ 192 w 296"/>
                  <a:gd name="T83" fmla="*/ 296 h 472"/>
                  <a:gd name="T84" fmla="*/ 184 w 296"/>
                  <a:gd name="T85" fmla="*/ 296 h 472"/>
                  <a:gd name="T86" fmla="*/ 176 w 296"/>
                  <a:gd name="T87" fmla="*/ 288 h 472"/>
                  <a:gd name="T88" fmla="*/ 176 w 296"/>
                  <a:gd name="T89" fmla="*/ 336 h 472"/>
                  <a:gd name="T90" fmla="*/ 168 w 296"/>
                  <a:gd name="T91" fmla="*/ 360 h 472"/>
                  <a:gd name="T92" fmla="*/ 160 w 296"/>
                  <a:gd name="T93" fmla="*/ 352 h 472"/>
                  <a:gd name="T94" fmla="*/ 152 w 296"/>
                  <a:gd name="T95" fmla="*/ 368 h 472"/>
                  <a:gd name="T96" fmla="*/ 144 w 296"/>
                  <a:gd name="T97" fmla="*/ 368 h 472"/>
                  <a:gd name="T98" fmla="*/ 136 w 296"/>
                  <a:gd name="T99" fmla="*/ 368 h 472"/>
                  <a:gd name="T100" fmla="*/ 128 w 296"/>
                  <a:gd name="T101" fmla="*/ 360 h 472"/>
                  <a:gd name="T102" fmla="*/ 128 w 296"/>
                  <a:gd name="T103" fmla="*/ 392 h 472"/>
                  <a:gd name="T104" fmla="*/ 128 w 296"/>
                  <a:gd name="T105" fmla="*/ 376 h 472"/>
                  <a:gd name="T106" fmla="*/ 120 w 296"/>
                  <a:gd name="T107" fmla="*/ 376 h 472"/>
                  <a:gd name="T108" fmla="*/ 104 w 296"/>
                  <a:gd name="T109" fmla="*/ 392 h 472"/>
                  <a:gd name="T110" fmla="*/ 104 w 296"/>
                  <a:gd name="T111" fmla="*/ 408 h 472"/>
                  <a:gd name="T112" fmla="*/ 104 w 296"/>
                  <a:gd name="T113" fmla="*/ 416 h 472"/>
                  <a:gd name="T114" fmla="*/ 104 w 296"/>
                  <a:gd name="T115" fmla="*/ 432 h 472"/>
                  <a:gd name="T116" fmla="*/ 88 w 296"/>
                  <a:gd name="T117" fmla="*/ 440 h 472"/>
                  <a:gd name="T118" fmla="*/ 80 w 296"/>
                  <a:gd name="T119" fmla="*/ 472 h 47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96" h="472">
                    <a:moveTo>
                      <a:pt x="80" y="464"/>
                    </a:moveTo>
                    <a:lnTo>
                      <a:pt x="80" y="464"/>
                    </a:lnTo>
                    <a:lnTo>
                      <a:pt x="80" y="456"/>
                    </a:lnTo>
                    <a:lnTo>
                      <a:pt x="72" y="448"/>
                    </a:lnTo>
                    <a:lnTo>
                      <a:pt x="64" y="448"/>
                    </a:lnTo>
                    <a:lnTo>
                      <a:pt x="56" y="440"/>
                    </a:lnTo>
                    <a:lnTo>
                      <a:pt x="8" y="264"/>
                    </a:lnTo>
                    <a:lnTo>
                      <a:pt x="0" y="264"/>
                    </a:lnTo>
                    <a:lnTo>
                      <a:pt x="0" y="248"/>
                    </a:lnTo>
                    <a:lnTo>
                      <a:pt x="8" y="248"/>
                    </a:lnTo>
                    <a:lnTo>
                      <a:pt x="16" y="256"/>
                    </a:lnTo>
                    <a:lnTo>
                      <a:pt x="16" y="240"/>
                    </a:lnTo>
                    <a:lnTo>
                      <a:pt x="24" y="240"/>
                    </a:lnTo>
                    <a:lnTo>
                      <a:pt x="24" y="232"/>
                    </a:lnTo>
                    <a:lnTo>
                      <a:pt x="24" y="216"/>
                    </a:lnTo>
                    <a:lnTo>
                      <a:pt x="40" y="200"/>
                    </a:lnTo>
                    <a:lnTo>
                      <a:pt x="32" y="200"/>
                    </a:lnTo>
                    <a:lnTo>
                      <a:pt x="32" y="192"/>
                    </a:lnTo>
                    <a:lnTo>
                      <a:pt x="40" y="184"/>
                    </a:lnTo>
                    <a:lnTo>
                      <a:pt x="40" y="176"/>
                    </a:lnTo>
                    <a:lnTo>
                      <a:pt x="32" y="160"/>
                    </a:lnTo>
                    <a:lnTo>
                      <a:pt x="32" y="136"/>
                    </a:lnTo>
                    <a:lnTo>
                      <a:pt x="40" y="136"/>
                    </a:lnTo>
                    <a:lnTo>
                      <a:pt x="40" y="120"/>
                    </a:lnTo>
                    <a:lnTo>
                      <a:pt x="40" y="88"/>
                    </a:lnTo>
                    <a:lnTo>
                      <a:pt x="48" y="80"/>
                    </a:lnTo>
                    <a:lnTo>
                      <a:pt x="64" y="16"/>
                    </a:lnTo>
                    <a:lnTo>
                      <a:pt x="72" y="8"/>
                    </a:lnTo>
                    <a:lnTo>
                      <a:pt x="80" y="8"/>
                    </a:lnTo>
                    <a:lnTo>
                      <a:pt x="88" y="32"/>
                    </a:lnTo>
                    <a:lnTo>
                      <a:pt x="96" y="32"/>
                    </a:lnTo>
                    <a:lnTo>
                      <a:pt x="104" y="24"/>
                    </a:lnTo>
                    <a:lnTo>
                      <a:pt x="120" y="8"/>
                    </a:lnTo>
                    <a:lnTo>
                      <a:pt x="128" y="8"/>
                    </a:lnTo>
                    <a:lnTo>
                      <a:pt x="128" y="0"/>
                    </a:lnTo>
                    <a:lnTo>
                      <a:pt x="136" y="0"/>
                    </a:lnTo>
                    <a:lnTo>
                      <a:pt x="144" y="8"/>
                    </a:lnTo>
                    <a:lnTo>
                      <a:pt x="168" y="16"/>
                    </a:lnTo>
                    <a:lnTo>
                      <a:pt x="176" y="24"/>
                    </a:lnTo>
                    <a:lnTo>
                      <a:pt x="208" y="136"/>
                    </a:lnTo>
                    <a:lnTo>
                      <a:pt x="208" y="144"/>
                    </a:lnTo>
                    <a:lnTo>
                      <a:pt x="224" y="160"/>
                    </a:lnTo>
                    <a:lnTo>
                      <a:pt x="240" y="160"/>
                    </a:lnTo>
                    <a:lnTo>
                      <a:pt x="240" y="176"/>
                    </a:lnTo>
                    <a:lnTo>
                      <a:pt x="248" y="184"/>
                    </a:lnTo>
                    <a:lnTo>
                      <a:pt x="256" y="200"/>
                    </a:lnTo>
                    <a:lnTo>
                      <a:pt x="264" y="200"/>
                    </a:lnTo>
                    <a:lnTo>
                      <a:pt x="264" y="192"/>
                    </a:lnTo>
                    <a:lnTo>
                      <a:pt x="280" y="208"/>
                    </a:lnTo>
                    <a:lnTo>
                      <a:pt x="288" y="208"/>
                    </a:lnTo>
                    <a:lnTo>
                      <a:pt x="280" y="216"/>
                    </a:lnTo>
                    <a:lnTo>
                      <a:pt x="288" y="224"/>
                    </a:lnTo>
                    <a:lnTo>
                      <a:pt x="296" y="216"/>
                    </a:lnTo>
                    <a:lnTo>
                      <a:pt x="296" y="224"/>
                    </a:lnTo>
                    <a:lnTo>
                      <a:pt x="288" y="240"/>
                    </a:lnTo>
                    <a:lnTo>
                      <a:pt x="280" y="248"/>
                    </a:lnTo>
                    <a:lnTo>
                      <a:pt x="272" y="240"/>
                    </a:lnTo>
                    <a:lnTo>
                      <a:pt x="272" y="248"/>
                    </a:lnTo>
                    <a:lnTo>
                      <a:pt x="272" y="256"/>
                    </a:lnTo>
                    <a:lnTo>
                      <a:pt x="264" y="248"/>
                    </a:lnTo>
                    <a:lnTo>
                      <a:pt x="264" y="256"/>
                    </a:lnTo>
                    <a:lnTo>
                      <a:pt x="264" y="264"/>
                    </a:lnTo>
                    <a:lnTo>
                      <a:pt x="248" y="264"/>
                    </a:lnTo>
                    <a:lnTo>
                      <a:pt x="248" y="272"/>
                    </a:lnTo>
                    <a:lnTo>
                      <a:pt x="248" y="280"/>
                    </a:lnTo>
                    <a:lnTo>
                      <a:pt x="240" y="288"/>
                    </a:lnTo>
                    <a:lnTo>
                      <a:pt x="232" y="296"/>
                    </a:lnTo>
                    <a:lnTo>
                      <a:pt x="232" y="288"/>
                    </a:lnTo>
                    <a:lnTo>
                      <a:pt x="232" y="280"/>
                    </a:lnTo>
                    <a:lnTo>
                      <a:pt x="224" y="272"/>
                    </a:lnTo>
                    <a:lnTo>
                      <a:pt x="216" y="272"/>
                    </a:lnTo>
                    <a:lnTo>
                      <a:pt x="216" y="280"/>
                    </a:lnTo>
                    <a:lnTo>
                      <a:pt x="216" y="288"/>
                    </a:lnTo>
                    <a:lnTo>
                      <a:pt x="208" y="288"/>
                    </a:lnTo>
                    <a:lnTo>
                      <a:pt x="200" y="296"/>
                    </a:lnTo>
                    <a:lnTo>
                      <a:pt x="200" y="304"/>
                    </a:lnTo>
                    <a:lnTo>
                      <a:pt x="184" y="304"/>
                    </a:lnTo>
                    <a:lnTo>
                      <a:pt x="192" y="296"/>
                    </a:lnTo>
                    <a:lnTo>
                      <a:pt x="184" y="296"/>
                    </a:lnTo>
                    <a:lnTo>
                      <a:pt x="176" y="288"/>
                    </a:lnTo>
                    <a:lnTo>
                      <a:pt x="176" y="296"/>
                    </a:lnTo>
                    <a:lnTo>
                      <a:pt x="176" y="312"/>
                    </a:lnTo>
                    <a:lnTo>
                      <a:pt x="176" y="336"/>
                    </a:lnTo>
                    <a:lnTo>
                      <a:pt x="168" y="344"/>
                    </a:lnTo>
                    <a:lnTo>
                      <a:pt x="168" y="360"/>
                    </a:lnTo>
                    <a:lnTo>
                      <a:pt x="160" y="352"/>
                    </a:lnTo>
                    <a:lnTo>
                      <a:pt x="152" y="352"/>
                    </a:lnTo>
                    <a:lnTo>
                      <a:pt x="152" y="368"/>
                    </a:lnTo>
                    <a:lnTo>
                      <a:pt x="144" y="368"/>
                    </a:lnTo>
                    <a:lnTo>
                      <a:pt x="136" y="368"/>
                    </a:lnTo>
                    <a:lnTo>
                      <a:pt x="128" y="360"/>
                    </a:lnTo>
                    <a:lnTo>
                      <a:pt x="128" y="368"/>
                    </a:lnTo>
                    <a:lnTo>
                      <a:pt x="128" y="384"/>
                    </a:lnTo>
                    <a:lnTo>
                      <a:pt x="128" y="392"/>
                    </a:lnTo>
                    <a:lnTo>
                      <a:pt x="128" y="384"/>
                    </a:lnTo>
                    <a:lnTo>
                      <a:pt x="128" y="376"/>
                    </a:lnTo>
                    <a:lnTo>
                      <a:pt x="120" y="376"/>
                    </a:lnTo>
                    <a:lnTo>
                      <a:pt x="112" y="384"/>
                    </a:lnTo>
                    <a:lnTo>
                      <a:pt x="104" y="392"/>
                    </a:lnTo>
                    <a:lnTo>
                      <a:pt x="104" y="408"/>
                    </a:lnTo>
                    <a:lnTo>
                      <a:pt x="104" y="416"/>
                    </a:lnTo>
                    <a:lnTo>
                      <a:pt x="96" y="416"/>
                    </a:lnTo>
                    <a:lnTo>
                      <a:pt x="96" y="424"/>
                    </a:lnTo>
                    <a:lnTo>
                      <a:pt x="104" y="432"/>
                    </a:lnTo>
                    <a:lnTo>
                      <a:pt x="88" y="440"/>
                    </a:lnTo>
                    <a:lnTo>
                      <a:pt x="88" y="464"/>
                    </a:lnTo>
                    <a:lnTo>
                      <a:pt x="80" y="472"/>
                    </a:lnTo>
                    <a:lnTo>
                      <a:pt x="80" y="46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3" name="Freeform 43"/>
              <p:cNvSpPr>
                <a:spLocks/>
              </p:cNvSpPr>
              <p:nvPr/>
            </p:nvSpPr>
            <p:spPr bwMode="auto">
              <a:xfrm>
                <a:off x="4668" y="1368"/>
                <a:ext cx="264" cy="136"/>
              </a:xfrm>
              <a:custGeom>
                <a:avLst/>
                <a:gdLst>
                  <a:gd name="T0" fmla="*/ 0 w 264"/>
                  <a:gd name="T1" fmla="*/ 128 h 136"/>
                  <a:gd name="T2" fmla="*/ 0 w 264"/>
                  <a:gd name="T3" fmla="*/ 56 h 136"/>
                  <a:gd name="T4" fmla="*/ 136 w 264"/>
                  <a:gd name="T5" fmla="*/ 24 h 136"/>
                  <a:gd name="T6" fmla="*/ 144 w 264"/>
                  <a:gd name="T7" fmla="*/ 16 h 136"/>
                  <a:gd name="T8" fmla="*/ 152 w 264"/>
                  <a:gd name="T9" fmla="*/ 0 h 136"/>
                  <a:gd name="T10" fmla="*/ 168 w 264"/>
                  <a:gd name="T11" fmla="*/ 0 h 136"/>
                  <a:gd name="T12" fmla="*/ 168 w 264"/>
                  <a:gd name="T13" fmla="*/ 8 h 136"/>
                  <a:gd name="T14" fmla="*/ 184 w 264"/>
                  <a:gd name="T15" fmla="*/ 16 h 136"/>
                  <a:gd name="T16" fmla="*/ 184 w 264"/>
                  <a:gd name="T17" fmla="*/ 24 h 136"/>
                  <a:gd name="T18" fmla="*/ 176 w 264"/>
                  <a:gd name="T19" fmla="*/ 32 h 136"/>
                  <a:gd name="T20" fmla="*/ 176 w 264"/>
                  <a:gd name="T21" fmla="*/ 32 h 136"/>
                  <a:gd name="T22" fmla="*/ 176 w 264"/>
                  <a:gd name="T23" fmla="*/ 40 h 136"/>
                  <a:gd name="T24" fmla="*/ 168 w 264"/>
                  <a:gd name="T25" fmla="*/ 56 h 136"/>
                  <a:gd name="T26" fmla="*/ 184 w 264"/>
                  <a:gd name="T27" fmla="*/ 56 h 136"/>
                  <a:gd name="T28" fmla="*/ 200 w 264"/>
                  <a:gd name="T29" fmla="*/ 64 h 136"/>
                  <a:gd name="T30" fmla="*/ 208 w 264"/>
                  <a:gd name="T31" fmla="*/ 64 h 136"/>
                  <a:gd name="T32" fmla="*/ 208 w 264"/>
                  <a:gd name="T33" fmla="*/ 72 h 136"/>
                  <a:gd name="T34" fmla="*/ 216 w 264"/>
                  <a:gd name="T35" fmla="*/ 80 h 136"/>
                  <a:gd name="T36" fmla="*/ 216 w 264"/>
                  <a:gd name="T37" fmla="*/ 88 h 136"/>
                  <a:gd name="T38" fmla="*/ 224 w 264"/>
                  <a:gd name="T39" fmla="*/ 96 h 136"/>
                  <a:gd name="T40" fmla="*/ 256 w 264"/>
                  <a:gd name="T41" fmla="*/ 88 h 136"/>
                  <a:gd name="T42" fmla="*/ 248 w 264"/>
                  <a:gd name="T43" fmla="*/ 72 h 136"/>
                  <a:gd name="T44" fmla="*/ 240 w 264"/>
                  <a:gd name="T45" fmla="*/ 64 h 136"/>
                  <a:gd name="T46" fmla="*/ 232 w 264"/>
                  <a:gd name="T47" fmla="*/ 64 h 136"/>
                  <a:gd name="T48" fmla="*/ 240 w 264"/>
                  <a:gd name="T49" fmla="*/ 56 h 136"/>
                  <a:gd name="T50" fmla="*/ 264 w 264"/>
                  <a:gd name="T51" fmla="*/ 72 h 136"/>
                  <a:gd name="T52" fmla="*/ 264 w 264"/>
                  <a:gd name="T53" fmla="*/ 96 h 136"/>
                  <a:gd name="T54" fmla="*/ 256 w 264"/>
                  <a:gd name="T55" fmla="*/ 96 h 136"/>
                  <a:gd name="T56" fmla="*/ 240 w 264"/>
                  <a:gd name="T57" fmla="*/ 104 h 136"/>
                  <a:gd name="T58" fmla="*/ 232 w 264"/>
                  <a:gd name="T59" fmla="*/ 120 h 136"/>
                  <a:gd name="T60" fmla="*/ 224 w 264"/>
                  <a:gd name="T61" fmla="*/ 128 h 136"/>
                  <a:gd name="T62" fmla="*/ 216 w 264"/>
                  <a:gd name="T63" fmla="*/ 120 h 136"/>
                  <a:gd name="T64" fmla="*/ 216 w 264"/>
                  <a:gd name="T65" fmla="*/ 112 h 136"/>
                  <a:gd name="T66" fmla="*/ 208 w 264"/>
                  <a:gd name="T67" fmla="*/ 104 h 136"/>
                  <a:gd name="T68" fmla="*/ 208 w 264"/>
                  <a:gd name="T69" fmla="*/ 120 h 136"/>
                  <a:gd name="T70" fmla="*/ 208 w 264"/>
                  <a:gd name="T71" fmla="*/ 112 h 136"/>
                  <a:gd name="T72" fmla="*/ 200 w 264"/>
                  <a:gd name="T73" fmla="*/ 120 h 136"/>
                  <a:gd name="T74" fmla="*/ 200 w 264"/>
                  <a:gd name="T75" fmla="*/ 136 h 136"/>
                  <a:gd name="T76" fmla="*/ 184 w 264"/>
                  <a:gd name="T77" fmla="*/ 136 h 136"/>
                  <a:gd name="T78" fmla="*/ 176 w 264"/>
                  <a:gd name="T79" fmla="*/ 120 h 136"/>
                  <a:gd name="T80" fmla="*/ 168 w 264"/>
                  <a:gd name="T81" fmla="*/ 112 h 136"/>
                  <a:gd name="T82" fmla="*/ 160 w 264"/>
                  <a:gd name="T83" fmla="*/ 104 h 136"/>
                  <a:gd name="T84" fmla="*/ 160 w 264"/>
                  <a:gd name="T85" fmla="*/ 104 h 136"/>
                  <a:gd name="T86" fmla="*/ 152 w 264"/>
                  <a:gd name="T87" fmla="*/ 88 h 136"/>
                  <a:gd name="T88" fmla="*/ 128 w 264"/>
                  <a:gd name="T89" fmla="*/ 96 h 136"/>
                  <a:gd name="T90" fmla="*/ 128 w 264"/>
                  <a:gd name="T91" fmla="*/ 96 h 136"/>
                  <a:gd name="T92" fmla="*/ 56 w 264"/>
                  <a:gd name="T93" fmla="*/ 112 h 136"/>
                  <a:gd name="T94" fmla="*/ 56 w 264"/>
                  <a:gd name="T95" fmla="*/ 120 h 136"/>
                  <a:gd name="T96" fmla="*/ 56 w 264"/>
                  <a:gd name="T97" fmla="*/ 112 h 136"/>
                  <a:gd name="T98" fmla="*/ 0 w 264"/>
                  <a:gd name="T99" fmla="*/ 128 h 1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64" h="136">
                    <a:moveTo>
                      <a:pt x="0" y="128"/>
                    </a:moveTo>
                    <a:lnTo>
                      <a:pt x="0" y="128"/>
                    </a:lnTo>
                    <a:lnTo>
                      <a:pt x="0" y="56"/>
                    </a:lnTo>
                    <a:lnTo>
                      <a:pt x="56" y="40"/>
                    </a:lnTo>
                    <a:lnTo>
                      <a:pt x="136" y="24"/>
                    </a:lnTo>
                    <a:lnTo>
                      <a:pt x="144" y="16"/>
                    </a:lnTo>
                    <a:lnTo>
                      <a:pt x="144" y="8"/>
                    </a:lnTo>
                    <a:lnTo>
                      <a:pt x="152" y="0"/>
                    </a:lnTo>
                    <a:lnTo>
                      <a:pt x="168" y="0"/>
                    </a:lnTo>
                    <a:lnTo>
                      <a:pt x="168" y="8"/>
                    </a:lnTo>
                    <a:lnTo>
                      <a:pt x="184" y="16"/>
                    </a:lnTo>
                    <a:lnTo>
                      <a:pt x="192" y="16"/>
                    </a:lnTo>
                    <a:lnTo>
                      <a:pt x="184" y="24"/>
                    </a:lnTo>
                    <a:lnTo>
                      <a:pt x="176" y="24"/>
                    </a:lnTo>
                    <a:lnTo>
                      <a:pt x="176" y="32"/>
                    </a:lnTo>
                    <a:lnTo>
                      <a:pt x="176" y="40"/>
                    </a:lnTo>
                    <a:lnTo>
                      <a:pt x="168" y="48"/>
                    </a:lnTo>
                    <a:lnTo>
                      <a:pt x="168" y="56"/>
                    </a:lnTo>
                    <a:lnTo>
                      <a:pt x="184" y="56"/>
                    </a:lnTo>
                    <a:lnTo>
                      <a:pt x="192" y="56"/>
                    </a:lnTo>
                    <a:lnTo>
                      <a:pt x="200" y="64"/>
                    </a:lnTo>
                    <a:lnTo>
                      <a:pt x="208" y="64"/>
                    </a:lnTo>
                    <a:lnTo>
                      <a:pt x="208" y="72"/>
                    </a:lnTo>
                    <a:lnTo>
                      <a:pt x="208" y="80"/>
                    </a:lnTo>
                    <a:lnTo>
                      <a:pt x="216" y="80"/>
                    </a:lnTo>
                    <a:lnTo>
                      <a:pt x="216" y="88"/>
                    </a:lnTo>
                    <a:lnTo>
                      <a:pt x="224" y="96"/>
                    </a:lnTo>
                    <a:lnTo>
                      <a:pt x="248" y="96"/>
                    </a:lnTo>
                    <a:lnTo>
                      <a:pt x="256" y="88"/>
                    </a:lnTo>
                    <a:lnTo>
                      <a:pt x="256" y="80"/>
                    </a:lnTo>
                    <a:lnTo>
                      <a:pt x="248" y="72"/>
                    </a:lnTo>
                    <a:lnTo>
                      <a:pt x="248" y="64"/>
                    </a:lnTo>
                    <a:lnTo>
                      <a:pt x="240" y="64"/>
                    </a:lnTo>
                    <a:lnTo>
                      <a:pt x="232" y="64"/>
                    </a:lnTo>
                    <a:lnTo>
                      <a:pt x="240" y="56"/>
                    </a:lnTo>
                    <a:lnTo>
                      <a:pt x="248" y="56"/>
                    </a:lnTo>
                    <a:lnTo>
                      <a:pt x="264" y="72"/>
                    </a:lnTo>
                    <a:lnTo>
                      <a:pt x="264" y="88"/>
                    </a:lnTo>
                    <a:lnTo>
                      <a:pt x="264" y="96"/>
                    </a:lnTo>
                    <a:lnTo>
                      <a:pt x="256" y="96"/>
                    </a:lnTo>
                    <a:lnTo>
                      <a:pt x="248" y="104"/>
                    </a:lnTo>
                    <a:lnTo>
                      <a:pt x="240" y="104"/>
                    </a:lnTo>
                    <a:lnTo>
                      <a:pt x="232" y="112"/>
                    </a:lnTo>
                    <a:lnTo>
                      <a:pt x="232" y="120"/>
                    </a:lnTo>
                    <a:lnTo>
                      <a:pt x="224" y="128"/>
                    </a:lnTo>
                    <a:lnTo>
                      <a:pt x="216" y="120"/>
                    </a:lnTo>
                    <a:lnTo>
                      <a:pt x="216" y="112"/>
                    </a:lnTo>
                    <a:lnTo>
                      <a:pt x="216" y="104"/>
                    </a:lnTo>
                    <a:lnTo>
                      <a:pt x="208" y="104"/>
                    </a:lnTo>
                    <a:lnTo>
                      <a:pt x="208" y="120"/>
                    </a:lnTo>
                    <a:lnTo>
                      <a:pt x="208" y="112"/>
                    </a:lnTo>
                    <a:lnTo>
                      <a:pt x="200" y="120"/>
                    </a:lnTo>
                    <a:lnTo>
                      <a:pt x="200" y="136"/>
                    </a:lnTo>
                    <a:lnTo>
                      <a:pt x="184" y="136"/>
                    </a:lnTo>
                    <a:lnTo>
                      <a:pt x="184" y="120"/>
                    </a:lnTo>
                    <a:lnTo>
                      <a:pt x="176" y="120"/>
                    </a:lnTo>
                    <a:lnTo>
                      <a:pt x="168" y="112"/>
                    </a:lnTo>
                    <a:lnTo>
                      <a:pt x="160" y="104"/>
                    </a:lnTo>
                    <a:lnTo>
                      <a:pt x="152" y="88"/>
                    </a:lnTo>
                    <a:lnTo>
                      <a:pt x="128" y="96"/>
                    </a:lnTo>
                    <a:lnTo>
                      <a:pt x="56" y="112"/>
                    </a:lnTo>
                    <a:lnTo>
                      <a:pt x="56" y="120"/>
                    </a:lnTo>
                    <a:lnTo>
                      <a:pt x="56" y="112"/>
                    </a:lnTo>
                    <a:lnTo>
                      <a:pt x="0" y="128"/>
                    </a:lnTo>
                    <a:close/>
                  </a:path>
                </a:pathLst>
              </a:custGeom>
              <a:pattFill prst="wdUpDiag">
                <a:fgClr>
                  <a:srgbClr val="C00000"/>
                </a:fgClr>
                <a:bgClr>
                  <a:srgbClr val="0066FF"/>
                </a:bgClr>
              </a:patt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4" name="Freeform 44"/>
              <p:cNvSpPr>
                <a:spLocks/>
              </p:cNvSpPr>
              <p:nvPr/>
            </p:nvSpPr>
            <p:spPr bwMode="auto">
              <a:xfrm>
                <a:off x="4668" y="1464"/>
                <a:ext cx="144" cy="136"/>
              </a:xfrm>
              <a:custGeom>
                <a:avLst/>
                <a:gdLst>
                  <a:gd name="T0" fmla="*/ 104 w 144"/>
                  <a:gd name="T1" fmla="*/ 88 h 136"/>
                  <a:gd name="T2" fmla="*/ 88 w 144"/>
                  <a:gd name="T3" fmla="*/ 96 h 136"/>
                  <a:gd name="T4" fmla="*/ 64 w 144"/>
                  <a:gd name="T5" fmla="*/ 96 h 136"/>
                  <a:gd name="T6" fmla="*/ 64 w 144"/>
                  <a:gd name="T7" fmla="*/ 96 h 136"/>
                  <a:gd name="T8" fmla="*/ 40 w 144"/>
                  <a:gd name="T9" fmla="*/ 112 h 136"/>
                  <a:gd name="T10" fmla="*/ 40 w 144"/>
                  <a:gd name="T11" fmla="*/ 112 h 136"/>
                  <a:gd name="T12" fmla="*/ 24 w 144"/>
                  <a:gd name="T13" fmla="*/ 136 h 136"/>
                  <a:gd name="T14" fmla="*/ 16 w 144"/>
                  <a:gd name="T15" fmla="*/ 136 h 136"/>
                  <a:gd name="T16" fmla="*/ 16 w 144"/>
                  <a:gd name="T17" fmla="*/ 136 h 136"/>
                  <a:gd name="T18" fmla="*/ 8 w 144"/>
                  <a:gd name="T19" fmla="*/ 128 h 136"/>
                  <a:gd name="T20" fmla="*/ 8 w 144"/>
                  <a:gd name="T21" fmla="*/ 128 h 136"/>
                  <a:gd name="T22" fmla="*/ 24 w 144"/>
                  <a:gd name="T23" fmla="*/ 112 h 136"/>
                  <a:gd name="T24" fmla="*/ 24 w 144"/>
                  <a:gd name="T25" fmla="*/ 112 h 136"/>
                  <a:gd name="T26" fmla="*/ 16 w 144"/>
                  <a:gd name="T27" fmla="*/ 104 h 136"/>
                  <a:gd name="T28" fmla="*/ 16 w 144"/>
                  <a:gd name="T29" fmla="*/ 104 h 136"/>
                  <a:gd name="T30" fmla="*/ 0 w 144"/>
                  <a:gd name="T31" fmla="*/ 32 h 136"/>
                  <a:gd name="T32" fmla="*/ 0 w 144"/>
                  <a:gd name="T33" fmla="*/ 32 h 136"/>
                  <a:gd name="T34" fmla="*/ 56 w 144"/>
                  <a:gd name="T35" fmla="*/ 16 h 136"/>
                  <a:gd name="T36" fmla="*/ 56 w 144"/>
                  <a:gd name="T37" fmla="*/ 16 h 136"/>
                  <a:gd name="T38" fmla="*/ 56 w 144"/>
                  <a:gd name="T39" fmla="*/ 24 h 136"/>
                  <a:gd name="T40" fmla="*/ 56 w 144"/>
                  <a:gd name="T41" fmla="*/ 24 h 136"/>
                  <a:gd name="T42" fmla="*/ 56 w 144"/>
                  <a:gd name="T43" fmla="*/ 16 h 136"/>
                  <a:gd name="T44" fmla="*/ 56 w 144"/>
                  <a:gd name="T45" fmla="*/ 16 h 136"/>
                  <a:gd name="T46" fmla="*/ 128 w 144"/>
                  <a:gd name="T47" fmla="*/ 0 h 136"/>
                  <a:gd name="T48" fmla="*/ 128 w 144"/>
                  <a:gd name="T49" fmla="*/ 0 h 136"/>
                  <a:gd name="T50" fmla="*/ 128 w 144"/>
                  <a:gd name="T51" fmla="*/ 0 h 136"/>
                  <a:gd name="T52" fmla="*/ 144 w 144"/>
                  <a:gd name="T53" fmla="*/ 56 h 136"/>
                  <a:gd name="T54" fmla="*/ 144 w 144"/>
                  <a:gd name="T55" fmla="*/ 56 h 136"/>
                  <a:gd name="T56" fmla="*/ 136 w 144"/>
                  <a:gd name="T57" fmla="*/ 64 h 136"/>
                  <a:gd name="T58" fmla="*/ 136 w 144"/>
                  <a:gd name="T59" fmla="*/ 64 h 136"/>
                  <a:gd name="T60" fmla="*/ 136 w 144"/>
                  <a:gd name="T61" fmla="*/ 72 h 136"/>
                  <a:gd name="T62" fmla="*/ 136 w 144"/>
                  <a:gd name="T63" fmla="*/ 72 h 136"/>
                  <a:gd name="T64" fmla="*/ 136 w 144"/>
                  <a:gd name="T65" fmla="*/ 72 h 136"/>
                  <a:gd name="T66" fmla="*/ 104 w 144"/>
                  <a:gd name="T67" fmla="*/ 88 h 1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44" h="136">
                    <a:moveTo>
                      <a:pt x="104" y="88"/>
                    </a:moveTo>
                    <a:lnTo>
                      <a:pt x="88" y="96"/>
                    </a:lnTo>
                    <a:lnTo>
                      <a:pt x="64" y="96"/>
                    </a:lnTo>
                    <a:lnTo>
                      <a:pt x="40" y="112"/>
                    </a:lnTo>
                    <a:lnTo>
                      <a:pt x="24" y="136"/>
                    </a:lnTo>
                    <a:lnTo>
                      <a:pt x="16" y="136"/>
                    </a:lnTo>
                    <a:lnTo>
                      <a:pt x="8" y="128"/>
                    </a:lnTo>
                    <a:lnTo>
                      <a:pt x="24" y="112"/>
                    </a:lnTo>
                    <a:lnTo>
                      <a:pt x="16" y="104"/>
                    </a:lnTo>
                    <a:lnTo>
                      <a:pt x="0" y="32"/>
                    </a:lnTo>
                    <a:lnTo>
                      <a:pt x="56" y="16"/>
                    </a:lnTo>
                    <a:lnTo>
                      <a:pt x="56" y="24"/>
                    </a:lnTo>
                    <a:lnTo>
                      <a:pt x="56" y="16"/>
                    </a:lnTo>
                    <a:lnTo>
                      <a:pt x="128" y="0"/>
                    </a:lnTo>
                    <a:lnTo>
                      <a:pt x="144" y="56"/>
                    </a:lnTo>
                    <a:lnTo>
                      <a:pt x="136" y="64"/>
                    </a:lnTo>
                    <a:lnTo>
                      <a:pt x="136" y="72"/>
                    </a:lnTo>
                    <a:lnTo>
                      <a:pt x="104" y="8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5" name="Freeform 45"/>
              <p:cNvSpPr>
                <a:spLocks/>
              </p:cNvSpPr>
              <p:nvPr/>
            </p:nvSpPr>
            <p:spPr bwMode="auto">
              <a:xfrm>
                <a:off x="4572" y="1584"/>
                <a:ext cx="104" cy="240"/>
              </a:xfrm>
              <a:custGeom>
                <a:avLst/>
                <a:gdLst>
                  <a:gd name="T0" fmla="*/ 24 w 104"/>
                  <a:gd name="T1" fmla="*/ 152 h 240"/>
                  <a:gd name="T2" fmla="*/ 40 w 104"/>
                  <a:gd name="T3" fmla="*/ 128 h 240"/>
                  <a:gd name="T4" fmla="*/ 48 w 104"/>
                  <a:gd name="T5" fmla="*/ 120 h 240"/>
                  <a:gd name="T6" fmla="*/ 48 w 104"/>
                  <a:gd name="T7" fmla="*/ 112 h 240"/>
                  <a:gd name="T8" fmla="*/ 0 w 104"/>
                  <a:gd name="T9" fmla="*/ 80 h 240"/>
                  <a:gd name="T10" fmla="*/ 8 w 104"/>
                  <a:gd name="T11" fmla="*/ 64 h 240"/>
                  <a:gd name="T12" fmla="*/ 8 w 104"/>
                  <a:gd name="T13" fmla="*/ 56 h 240"/>
                  <a:gd name="T14" fmla="*/ 0 w 104"/>
                  <a:gd name="T15" fmla="*/ 40 h 240"/>
                  <a:gd name="T16" fmla="*/ 16 w 104"/>
                  <a:gd name="T17" fmla="*/ 24 h 240"/>
                  <a:gd name="T18" fmla="*/ 24 w 104"/>
                  <a:gd name="T19" fmla="*/ 0 h 240"/>
                  <a:gd name="T20" fmla="*/ 96 w 104"/>
                  <a:gd name="T21" fmla="*/ 24 h 240"/>
                  <a:gd name="T22" fmla="*/ 96 w 104"/>
                  <a:gd name="T23" fmla="*/ 48 h 240"/>
                  <a:gd name="T24" fmla="*/ 88 w 104"/>
                  <a:gd name="T25" fmla="*/ 56 h 240"/>
                  <a:gd name="T26" fmla="*/ 88 w 104"/>
                  <a:gd name="T27" fmla="*/ 72 h 240"/>
                  <a:gd name="T28" fmla="*/ 80 w 104"/>
                  <a:gd name="T29" fmla="*/ 80 h 240"/>
                  <a:gd name="T30" fmla="*/ 96 w 104"/>
                  <a:gd name="T31" fmla="*/ 80 h 240"/>
                  <a:gd name="T32" fmla="*/ 96 w 104"/>
                  <a:gd name="T33" fmla="*/ 80 h 240"/>
                  <a:gd name="T34" fmla="*/ 96 w 104"/>
                  <a:gd name="T35" fmla="*/ 80 h 240"/>
                  <a:gd name="T36" fmla="*/ 104 w 104"/>
                  <a:gd name="T37" fmla="*/ 80 h 240"/>
                  <a:gd name="T38" fmla="*/ 104 w 104"/>
                  <a:gd name="T39" fmla="*/ 112 h 240"/>
                  <a:gd name="T40" fmla="*/ 104 w 104"/>
                  <a:gd name="T41" fmla="*/ 128 h 240"/>
                  <a:gd name="T42" fmla="*/ 104 w 104"/>
                  <a:gd name="T43" fmla="*/ 144 h 240"/>
                  <a:gd name="T44" fmla="*/ 104 w 104"/>
                  <a:gd name="T45" fmla="*/ 144 h 240"/>
                  <a:gd name="T46" fmla="*/ 104 w 104"/>
                  <a:gd name="T47" fmla="*/ 120 h 240"/>
                  <a:gd name="T48" fmla="*/ 96 w 104"/>
                  <a:gd name="T49" fmla="*/ 120 h 240"/>
                  <a:gd name="T50" fmla="*/ 96 w 104"/>
                  <a:gd name="T51" fmla="*/ 136 h 240"/>
                  <a:gd name="T52" fmla="*/ 96 w 104"/>
                  <a:gd name="T53" fmla="*/ 152 h 240"/>
                  <a:gd name="T54" fmla="*/ 96 w 104"/>
                  <a:gd name="T55" fmla="*/ 168 h 240"/>
                  <a:gd name="T56" fmla="*/ 88 w 104"/>
                  <a:gd name="T57" fmla="*/ 176 h 240"/>
                  <a:gd name="T58" fmla="*/ 88 w 104"/>
                  <a:gd name="T59" fmla="*/ 184 h 240"/>
                  <a:gd name="T60" fmla="*/ 80 w 104"/>
                  <a:gd name="T61" fmla="*/ 200 h 240"/>
                  <a:gd name="T62" fmla="*/ 80 w 104"/>
                  <a:gd name="T63" fmla="*/ 200 h 240"/>
                  <a:gd name="T64" fmla="*/ 72 w 104"/>
                  <a:gd name="T65" fmla="*/ 224 h 240"/>
                  <a:gd name="T66" fmla="*/ 64 w 104"/>
                  <a:gd name="T67" fmla="*/ 240 h 240"/>
                  <a:gd name="T68" fmla="*/ 56 w 104"/>
                  <a:gd name="T69" fmla="*/ 232 h 240"/>
                  <a:gd name="T70" fmla="*/ 56 w 104"/>
                  <a:gd name="T71" fmla="*/ 216 h 240"/>
                  <a:gd name="T72" fmla="*/ 48 w 104"/>
                  <a:gd name="T73" fmla="*/ 224 h 240"/>
                  <a:gd name="T74" fmla="*/ 40 w 104"/>
                  <a:gd name="T75" fmla="*/ 224 h 240"/>
                  <a:gd name="T76" fmla="*/ 32 w 104"/>
                  <a:gd name="T77" fmla="*/ 216 h 240"/>
                  <a:gd name="T78" fmla="*/ 24 w 104"/>
                  <a:gd name="T79" fmla="*/ 216 h 240"/>
                  <a:gd name="T80" fmla="*/ 8 w 104"/>
                  <a:gd name="T81" fmla="*/ 200 h 240"/>
                  <a:gd name="T82" fmla="*/ 8 w 104"/>
                  <a:gd name="T83" fmla="*/ 192 h 240"/>
                  <a:gd name="T84" fmla="*/ 0 w 104"/>
                  <a:gd name="T85" fmla="*/ 184 h 240"/>
                  <a:gd name="T86" fmla="*/ 8 w 104"/>
                  <a:gd name="T87" fmla="*/ 176 h 240"/>
                  <a:gd name="T88" fmla="*/ 8 w 104"/>
                  <a:gd name="T89" fmla="*/ 168 h 240"/>
                  <a:gd name="T90" fmla="*/ 8 w 104"/>
                  <a:gd name="T91" fmla="*/ 168 h 240"/>
                  <a:gd name="T92" fmla="*/ 8 w 104"/>
                  <a:gd name="T93" fmla="*/ 168 h 24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4" h="240">
                    <a:moveTo>
                      <a:pt x="24" y="152"/>
                    </a:moveTo>
                    <a:lnTo>
                      <a:pt x="24" y="152"/>
                    </a:lnTo>
                    <a:lnTo>
                      <a:pt x="24" y="144"/>
                    </a:lnTo>
                    <a:lnTo>
                      <a:pt x="40" y="128"/>
                    </a:lnTo>
                    <a:lnTo>
                      <a:pt x="48" y="120"/>
                    </a:lnTo>
                    <a:lnTo>
                      <a:pt x="48" y="112"/>
                    </a:lnTo>
                    <a:lnTo>
                      <a:pt x="16" y="88"/>
                    </a:lnTo>
                    <a:lnTo>
                      <a:pt x="0" y="80"/>
                    </a:lnTo>
                    <a:lnTo>
                      <a:pt x="0" y="64"/>
                    </a:lnTo>
                    <a:lnTo>
                      <a:pt x="8" y="64"/>
                    </a:lnTo>
                    <a:lnTo>
                      <a:pt x="8" y="56"/>
                    </a:lnTo>
                    <a:lnTo>
                      <a:pt x="0" y="40"/>
                    </a:lnTo>
                    <a:lnTo>
                      <a:pt x="16" y="24"/>
                    </a:lnTo>
                    <a:lnTo>
                      <a:pt x="16" y="8"/>
                    </a:lnTo>
                    <a:lnTo>
                      <a:pt x="24" y="0"/>
                    </a:lnTo>
                    <a:lnTo>
                      <a:pt x="96" y="24"/>
                    </a:lnTo>
                    <a:lnTo>
                      <a:pt x="96" y="48"/>
                    </a:lnTo>
                    <a:lnTo>
                      <a:pt x="88" y="56"/>
                    </a:lnTo>
                    <a:lnTo>
                      <a:pt x="88" y="64"/>
                    </a:lnTo>
                    <a:lnTo>
                      <a:pt x="88" y="72"/>
                    </a:lnTo>
                    <a:lnTo>
                      <a:pt x="80" y="80"/>
                    </a:lnTo>
                    <a:lnTo>
                      <a:pt x="96" y="80"/>
                    </a:lnTo>
                    <a:lnTo>
                      <a:pt x="96" y="72"/>
                    </a:lnTo>
                    <a:lnTo>
                      <a:pt x="104" y="80"/>
                    </a:lnTo>
                    <a:lnTo>
                      <a:pt x="104" y="104"/>
                    </a:lnTo>
                    <a:lnTo>
                      <a:pt x="104" y="112"/>
                    </a:lnTo>
                    <a:lnTo>
                      <a:pt x="104" y="120"/>
                    </a:lnTo>
                    <a:lnTo>
                      <a:pt x="104" y="128"/>
                    </a:lnTo>
                    <a:lnTo>
                      <a:pt x="104" y="144"/>
                    </a:lnTo>
                    <a:lnTo>
                      <a:pt x="104" y="128"/>
                    </a:lnTo>
                    <a:lnTo>
                      <a:pt x="104" y="120"/>
                    </a:lnTo>
                    <a:lnTo>
                      <a:pt x="96" y="120"/>
                    </a:lnTo>
                    <a:lnTo>
                      <a:pt x="96" y="128"/>
                    </a:lnTo>
                    <a:lnTo>
                      <a:pt x="96" y="136"/>
                    </a:lnTo>
                    <a:lnTo>
                      <a:pt x="96" y="152"/>
                    </a:lnTo>
                    <a:lnTo>
                      <a:pt x="104" y="160"/>
                    </a:lnTo>
                    <a:lnTo>
                      <a:pt x="96" y="168"/>
                    </a:lnTo>
                    <a:lnTo>
                      <a:pt x="88" y="176"/>
                    </a:lnTo>
                    <a:lnTo>
                      <a:pt x="88" y="184"/>
                    </a:lnTo>
                    <a:lnTo>
                      <a:pt x="80" y="200"/>
                    </a:lnTo>
                    <a:lnTo>
                      <a:pt x="80" y="208"/>
                    </a:lnTo>
                    <a:lnTo>
                      <a:pt x="72" y="224"/>
                    </a:lnTo>
                    <a:lnTo>
                      <a:pt x="72" y="232"/>
                    </a:lnTo>
                    <a:lnTo>
                      <a:pt x="64" y="240"/>
                    </a:lnTo>
                    <a:lnTo>
                      <a:pt x="56" y="240"/>
                    </a:lnTo>
                    <a:lnTo>
                      <a:pt x="56" y="232"/>
                    </a:lnTo>
                    <a:lnTo>
                      <a:pt x="64" y="224"/>
                    </a:lnTo>
                    <a:lnTo>
                      <a:pt x="56" y="216"/>
                    </a:lnTo>
                    <a:lnTo>
                      <a:pt x="48" y="224"/>
                    </a:lnTo>
                    <a:lnTo>
                      <a:pt x="40" y="224"/>
                    </a:lnTo>
                    <a:lnTo>
                      <a:pt x="32" y="216"/>
                    </a:lnTo>
                    <a:lnTo>
                      <a:pt x="24" y="216"/>
                    </a:lnTo>
                    <a:lnTo>
                      <a:pt x="16" y="208"/>
                    </a:lnTo>
                    <a:lnTo>
                      <a:pt x="8" y="200"/>
                    </a:lnTo>
                    <a:lnTo>
                      <a:pt x="8" y="192"/>
                    </a:lnTo>
                    <a:lnTo>
                      <a:pt x="0" y="192"/>
                    </a:lnTo>
                    <a:lnTo>
                      <a:pt x="0" y="184"/>
                    </a:lnTo>
                    <a:lnTo>
                      <a:pt x="0" y="176"/>
                    </a:lnTo>
                    <a:lnTo>
                      <a:pt x="8" y="176"/>
                    </a:lnTo>
                    <a:lnTo>
                      <a:pt x="8" y="168"/>
                    </a:lnTo>
                    <a:lnTo>
                      <a:pt x="24" y="15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6" name="Freeform 46"/>
              <p:cNvSpPr>
                <a:spLocks/>
              </p:cNvSpPr>
              <p:nvPr/>
            </p:nvSpPr>
            <p:spPr bwMode="auto">
              <a:xfrm>
                <a:off x="4556" y="1744"/>
                <a:ext cx="80" cy="144"/>
              </a:xfrm>
              <a:custGeom>
                <a:avLst/>
                <a:gdLst>
                  <a:gd name="T0" fmla="*/ 16 w 80"/>
                  <a:gd name="T1" fmla="*/ 16 h 144"/>
                  <a:gd name="T2" fmla="*/ 16 w 80"/>
                  <a:gd name="T3" fmla="*/ 24 h 144"/>
                  <a:gd name="T4" fmla="*/ 16 w 80"/>
                  <a:gd name="T5" fmla="*/ 24 h 144"/>
                  <a:gd name="T6" fmla="*/ 16 w 80"/>
                  <a:gd name="T7" fmla="*/ 32 h 144"/>
                  <a:gd name="T8" fmla="*/ 16 w 80"/>
                  <a:gd name="T9" fmla="*/ 40 h 144"/>
                  <a:gd name="T10" fmla="*/ 24 w 80"/>
                  <a:gd name="T11" fmla="*/ 56 h 144"/>
                  <a:gd name="T12" fmla="*/ 40 w 80"/>
                  <a:gd name="T13" fmla="*/ 56 h 144"/>
                  <a:gd name="T14" fmla="*/ 40 w 80"/>
                  <a:gd name="T15" fmla="*/ 72 h 144"/>
                  <a:gd name="T16" fmla="*/ 40 w 80"/>
                  <a:gd name="T17" fmla="*/ 72 h 144"/>
                  <a:gd name="T18" fmla="*/ 40 w 80"/>
                  <a:gd name="T19" fmla="*/ 72 h 144"/>
                  <a:gd name="T20" fmla="*/ 40 w 80"/>
                  <a:gd name="T21" fmla="*/ 80 h 144"/>
                  <a:gd name="T22" fmla="*/ 48 w 80"/>
                  <a:gd name="T23" fmla="*/ 88 h 144"/>
                  <a:gd name="T24" fmla="*/ 48 w 80"/>
                  <a:gd name="T25" fmla="*/ 88 h 144"/>
                  <a:gd name="T26" fmla="*/ 48 w 80"/>
                  <a:gd name="T27" fmla="*/ 96 h 144"/>
                  <a:gd name="T28" fmla="*/ 56 w 80"/>
                  <a:gd name="T29" fmla="*/ 96 h 144"/>
                  <a:gd name="T30" fmla="*/ 64 w 80"/>
                  <a:gd name="T31" fmla="*/ 104 h 144"/>
                  <a:gd name="T32" fmla="*/ 72 w 80"/>
                  <a:gd name="T33" fmla="*/ 104 h 144"/>
                  <a:gd name="T34" fmla="*/ 72 w 80"/>
                  <a:gd name="T35" fmla="*/ 104 h 144"/>
                  <a:gd name="T36" fmla="*/ 72 w 80"/>
                  <a:gd name="T37" fmla="*/ 104 h 144"/>
                  <a:gd name="T38" fmla="*/ 72 w 80"/>
                  <a:gd name="T39" fmla="*/ 112 h 144"/>
                  <a:gd name="T40" fmla="*/ 72 w 80"/>
                  <a:gd name="T41" fmla="*/ 112 h 144"/>
                  <a:gd name="T42" fmla="*/ 64 w 80"/>
                  <a:gd name="T43" fmla="*/ 112 h 144"/>
                  <a:gd name="T44" fmla="*/ 64 w 80"/>
                  <a:gd name="T45" fmla="*/ 112 h 144"/>
                  <a:gd name="T46" fmla="*/ 64 w 80"/>
                  <a:gd name="T47" fmla="*/ 120 h 144"/>
                  <a:gd name="T48" fmla="*/ 64 w 80"/>
                  <a:gd name="T49" fmla="*/ 120 h 144"/>
                  <a:gd name="T50" fmla="*/ 64 w 80"/>
                  <a:gd name="T51" fmla="*/ 120 h 144"/>
                  <a:gd name="T52" fmla="*/ 64 w 80"/>
                  <a:gd name="T53" fmla="*/ 120 h 144"/>
                  <a:gd name="T54" fmla="*/ 64 w 80"/>
                  <a:gd name="T55" fmla="*/ 120 h 144"/>
                  <a:gd name="T56" fmla="*/ 64 w 80"/>
                  <a:gd name="T57" fmla="*/ 128 h 144"/>
                  <a:gd name="T58" fmla="*/ 64 w 80"/>
                  <a:gd name="T59" fmla="*/ 128 h 144"/>
                  <a:gd name="T60" fmla="*/ 72 w 80"/>
                  <a:gd name="T61" fmla="*/ 120 h 144"/>
                  <a:gd name="T62" fmla="*/ 72 w 80"/>
                  <a:gd name="T63" fmla="*/ 120 h 144"/>
                  <a:gd name="T64" fmla="*/ 72 w 80"/>
                  <a:gd name="T65" fmla="*/ 120 h 144"/>
                  <a:gd name="T66" fmla="*/ 80 w 80"/>
                  <a:gd name="T67" fmla="*/ 120 h 144"/>
                  <a:gd name="T68" fmla="*/ 80 w 80"/>
                  <a:gd name="T69" fmla="*/ 120 h 144"/>
                  <a:gd name="T70" fmla="*/ 80 w 80"/>
                  <a:gd name="T71" fmla="*/ 128 h 144"/>
                  <a:gd name="T72" fmla="*/ 80 w 80"/>
                  <a:gd name="T73" fmla="*/ 128 h 144"/>
                  <a:gd name="T74" fmla="*/ 80 w 80"/>
                  <a:gd name="T75" fmla="*/ 136 h 144"/>
                  <a:gd name="T76" fmla="*/ 80 w 80"/>
                  <a:gd name="T77" fmla="*/ 136 h 144"/>
                  <a:gd name="T78" fmla="*/ 32 w 80"/>
                  <a:gd name="T79" fmla="*/ 144 h 144"/>
                  <a:gd name="T80" fmla="*/ 32 w 80"/>
                  <a:gd name="T81" fmla="*/ 144 h 144"/>
                  <a:gd name="T82" fmla="*/ 0 w 80"/>
                  <a:gd name="T83" fmla="*/ 16 h 144"/>
                  <a:gd name="T84" fmla="*/ 0 w 80"/>
                  <a:gd name="T85" fmla="*/ 24 h 144"/>
                  <a:gd name="T86" fmla="*/ 0 w 80"/>
                  <a:gd name="T87" fmla="*/ 0 h 144"/>
                  <a:gd name="T88" fmla="*/ 16 w 80"/>
                  <a:gd name="T89" fmla="*/ 0 h 144"/>
                  <a:gd name="T90" fmla="*/ 24 w 80"/>
                  <a:gd name="T91" fmla="*/ 8 h 144"/>
                  <a:gd name="T92" fmla="*/ 24 w 80"/>
                  <a:gd name="T93" fmla="*/ 8 h 144"/>
                  <a:gd name="T94" fmla="*/ 16 w 80"/>
                  <a:gd name="T95" fmla="*/ 8 h 144"/>
                  <a:gd name="T96" fmla="*/ 16 w 80"/>
                  <a:gd name="T97" fmla="*/ 16 h 14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0" h="144">
                    <a:moveTo>
                      <a:pt x="16" y="16"/>
                    </a:moveTo>
                    <a:lnTo>
                      <a:pt x="16" y="24"/>
                    </a:lnTo>
                    <a:lnTo>
                      <a:pt x="16" y="32"/>
                    </a:lnTo>
                    <a:lnTo>
                      <a:pt x="16" y="40"/>
                    </a:lnTo>
                    <a:lnTo>
                      <a:pt x="24" y="56"/>
                    </a:lnTo>
                    <a:lnTo>
                      <a:pt x="40" y="56"/>
                    </a:lnTo>
                    <a:lnTo>
                      <a:pt x="40" y="72"/>
                    </a:lnTo>
                    <a:lnTo>
                      <a:pt x="40" y="80"/>
                    </a:lnTo>
                    <a:lnTo>
                      <a:pt x="48" y="88"/>
                    </a:lnTo>
                    <a:lnTo>
                      <a:pt x="48" y="96"/>
                    </a:lnTo>
                    <a:lnTo>
                      <a:pt x="56" y="96"/>
                    </a:lnTo>
                    <a:lnTo>
                      <a:pt x="64" y="104"/>
                    </a:lnTo>
                    <a:lnTo>
                      <a:pt x="72" y="104"/>
                    </a:lnTo>
                    <a:lnTo>
                      <a:pt x="72" y="112"/>
                    </a:lnTo>
                    <a:lnTo>
                      <a:pt x="64" y="112"/>
                    </a:lnTo>
                    <a:lnTo>
                      <a:pt x="64" y="120"/>
                    </a:lnTo>
                    <a:lnTo>
                      <a:pt x="64" y="128"/>
                    </a:lnTo>
                    <a:lnTo>
                      <a:pt x="72" y="120"/>
                    </a:lnTo>
                    <a:lnTo>
                      <a:pt x="80" y="120"/>
                    </a:lnTo>
                    <a:lnTo>
                      <a:pt x="80" y="128"/>
                    </a:lnTo>
                    <a:lnTo>
                      <a:pt x="80" y="136"/>
                    </a:lnTo>
                    <a:lnTo>
                      <a:pt x="32" y="144"/>
                    </a:lnTo>
                    <a:lnTo>
                      <a:pt x="0" y="16"/>
                    </a:lnTo>
                    <a:lnTo>
                      <a:pt x="0" y="24"/>
                    </a:lnTo>
                    <a:lnTo>
                      <a:pt x="0" y="0"/>
                    </a:lnTo>
                    <a:lnTo>
                      <a:pt x="16" y="0"/>
                    </a:lnTo>
                    <a:lnTo>
                      <a:pt x="24" y="8"/>
                    </a:lnTo>
                    <a:lnTo>
                      <a:pt x="16" y="8"/>
                    </a:lnTo>
                    <a:lnTo>
                      <a:pt x="16" y="16"/>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7" name="Freeform 47"/>
              <p:cNvSpPr>
                <a:spLocks/>
              </p:cNvSpPr>
              <p:nvPr/>
            </p:nvSpPr>
            <p:spPr bwMode="auto">
              <a:xfrm>
                <a:off x="3476" y="2160"/>
                <a:ext cx="680" cy="240"/>
              </a:xfrm>
              <a:custGeom>
                <a:avLst/>
                <a:gdLst>
                  <a:gd name="T0" fmla="*/ 664 w 680"/>
                  <a:gd name="T1" fmla="*/ 0 h 240"/>
                  <a:gd name="T2" fmla="*/ 672 w 680"/>
                  <a:gd name="T3" fmla="*/ 0 h 240"/>
                  <a:gd name="T4" fmla="*/ 672 w 680"/>
                  <a:gd name="T5" fmla="*/ 16 h 240"/>
                  <a:gd name="T6" fmla="*/ 672 w 680"/>
                  <a:gd name="T7" fmla="*/ 32 h 240"/>
                  <a:gd name="T8" fmla="*/ 664 w 680"/>
                  <a:gd name="T9" fmla="*/ 32 h 240"/>
                  <a:gd name="T10" fmla="*/ 656 w 680"/>
                  <a:gd name="T11" fmla="*/ 56 h 240"/>
                  <a:gd name="T12" fmla="*/ 648 w 680"/>
                  <a:gd name="T13" fmla="*/ 56 h 240"/>
                  <a:gd name="T14" fmla="*/ 616 w 680"/>
                  <a:gd name="T15" fmla="*/ 80 h 240"/>
                  <a:gd name="T16" fmla="*/ 608 w 680"/>
                  <a:gd name="T17" fmla="*/ 72 h 240"/>
                  <a:gd name="T18" fmla="*/ 584 w 680"/>
                  <a:gd name="T19" fmla="*/ 96 h 240"/>
                  <a:gd name="T20" fmla="*/ 584 w 680"/>
                  <a:gd name="T21" fmla="*/ 104 h 240"/>
                  <a:gd name="T22" fmla="*/ 552 w 680"/>
                  <a:gd name="T23" fmla="*/ 120 h 240"/>
                  <a:gd name="T24" fmla="*/ 544 w 680"/>
                  <a:gd name="T25" fmla="*/ 128 h 240"/>
                  <a:gd name="T26" fmla="*/ 512 w 680"/>
                  <a:gd name="T27" fmla="*/ 144 h 240"/>
                  <a:gd name="T28" fmla="*/ 488 w 680"/>
                  <a:gd name="T29" fmla="*/ 168 h 240"/>
                  <a:gd name="T30" fmla="*/ 488 w 680"/>
                  <a:gd name="T31" fmla="*/ 200 h 240"/>
                  <a:gd name="T32" fmla="*/ 384 w 680"/>
                  <a:gd name="T33" fmla="*/ 208 h 240"/>
                  <a:gd name="T34" fmla="*/ 8 w 680"/>
                  <a:gd name="T35" fmla="*/ 240 h 240"/>
                  <a:gd name="T36" fmla="*/ 0 w 680"/>
                  <a:gd name="T37" fmla="*/ 240 h 240"/>
                  <a:gd name="T38" fmla="*/ 0 w 680"/>
                  <a:gd name="T39" fmla="*/ 240 h 240"/>
                  <a:gd name="T40" fmla="*/ 16 w 680"/>
                  <a:gd name="T41" fmla="*/ 232 h 240"/>
                  <a:gd name="T42" fmla="*/ 16 w 680"/>
                  <a:gd name="T43" fmla="*/ 216 h 240"/>
                  <a:gd name="T44" fmla="*/ 16 w 680"/>
                  <a:gd name="T45" fmla="*/ 208 h 240"/>
                  <a:gd name="T46" fmla="*/ 24 w 680"/>
                  <a:gd name="T47" fmla="*/ 184 h 240"/>
                  <a:gd name="T48" fmla="*/ 32 w 680"/>
                  <a:gd name="T49" fmla="*/ 168 h 240"/>
                  <a:gd name="T50" fmla="*/ 24 w 680"/>
                  <a:gd name="T51" fmla="*/ 168 h 240"/>
                  <a:gd name="T52" fmla="*/ 32 w 680"/>
                  <a:gd name="T53" fmla="*/ 160 h 240"/>
                  <a:gd name="T54" fmla="*/ 48 w 680"/>
                  <a:gd name="T55" fmla="*/ 144 h 240"/>
                  <a:gd name="T56" fmla="*/ 40 w 680"/>
                  <a:gd name="T57" fmla="*/ 136 h 240"/>
                  <a:gd name="T58" fmla="*/ 56 w 680"/>
                  <a:gd name="T59" fmla="*/ 120 h 240"/>
                  <a:gd name="T60" fmla="*/ 48 w 680"/>
                  <a:gd name="T61" fmla="*/ 120 h 240"/>
                  <a:gd name="T62" fmla="*/ 40 w 680"/>
                  <a:gd name="T63" fmla="*/ 112 h 240"/>
                  <a:gd name="T64" fmla="*/ 48 w 680"/>
                  <a:gd name="T65" fmla="*/ 112 h 240"/>
                  <a:gd name="T66" fmla="*/ 48 w 680"/>
                  <a:gd name="T67" fmla="*/ 104 h 240"/>
                  <a:gd name="T68" fmla="*/ 56 w 680"/>
                  <a:gd name="T69" fmla="*/ 80 h 240"/>
                  <a:gd name="T70" fmla="*/ 176 w 680"/>
                  <a:gd name="T71" fmla="*/ 72 h 240"/>
                  <a:gd name="T72" fmla="*/ 168 w 680"/>
                  <a:gd name="T73" fmla="*/ 56 h 240"/>
                  <a:gd name="T74" fmla="*/ 192 w 680"/>
                  <a:gd name="T75" fmla="*/ 56 h 240"/>
                  <a:gd name="T76" fmla="*/ 504 w 680"/>
                  <a:gd name="T77" fmla="*/ 32 h 240"/>
                  <a:gd name="T78" fmla="*/ 664 w 680"/>
                  <a:gd name="T79" fmla="*/ 0 h 24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80" h="240">
                    <a:moveTo>
                      <a:pt x="664" y="0"/>
                    </a:moveTo>
                    <a:lnTo>
                      <a:pt x="664" y="0"/>
                    </a:lnTo>
                    <a:lnTo>
                      <a:pt x="672" y="0"/>
                    </a:lnTo>
                    <a:lnTo>
                      <a:pt x="672" y="8"/>
                    </a:lnTo>
                    <a:lnTo>
                      <a:pt x="672" y="16"/>
                    </a:lnTo>
                    <a:lnTo>
                      <a:pt x="680" y="24"/>
                    </a:lnTo>
                    <a:lnTo>
                      <a:pt x="672" y="32"/>
                    </a:lnTo>
                    <a:lnTo>
                      <a:pt x="664" y="32"/>
                    </a:lnTo>
                    <a:lnTo>
                      <a:pt x="656" y="48"/>
                    </a:lnTo>
                    <a:lnTo>
                      <a:pt x="656" y="56"/>
                    </a:lnTo>
                    <a:lnTo>
                      <a:pt x="648" y="56"/>
                    </a:lnTo>
                    <a:lnTo>
                      <a:pt x="640" y="56"/>
                    </a:lnTo>
                    <a:lnTo>
                      <a:pt x="616" y="80"/>
                    </a:lnTo>
                    <a:lnTo>
                      <a:pt x="608" y="72"/>
                    </a:lnTo>
                    <a:lnTo>
                      <a:pt x="600" y="72"/>
                    </a:lnTo>
                    <a:lnTo>
                      <a:pt x="584" y="96"/>
                    </a:lnTo>
                    <a:lnTo>
                      <a:pt x="584" y="104"/>
                    </a:lnTo>
                    <a:lnTo>
                      <a:pt x="568" y="104"/>
                    </a:lnTo>
                    <a:lnTo>
                      <a:pt x="552" y="120"/>
                    </a:lnTo>
                    <a:lnTo>
                      <a:pt x="544" y="128"/>
                    </a:lnTo>
                    <a:lnTo>
                      <a:pt x="520" y="128"/>
                    </a:lnTo>
                    <a:lnTo>
                      <a:pt x="512" y="144"/>
                    </a:lnTo>
                    <a:lnTo>
                      <a:pt x="504" y="168"/>
                    </a:lnTo>
                    <a:lnTo>
                      <a:pt x="488" y="168"/>
                    </a:lnTo>
                    <a:lnTo>
                      <a:pt x="488" y="200"/>
                    </a:lnTo>
                    <a:lnTo>
                      <a:pt x="384" y="208"/>
                    </a:lnTo>
                    <a:lnTo>
                      <a:pt x="176" y="224"/>
                    </a:lnTo>
                    <a:lnTo>
                      <a:pt x="8" y="240"/>
                    </a:lnTo>
                    <a:lnTo>
                      <a:pt x="0" y="240"/>
                    </a:lnTo>
                    <a:lnTo>
                      <a:pt x="8" y="232"/>
                    </a:lnTo>
                    <a:lnTo>
                      <a:pt x="16" y="232"/>
                    </a:lnTo>
                    <a:lnTo>
                      <a:pt x="16" y="224"/>
                    </a:lnTo>
                    <a:lnTo>
                      <a:pt x="16" y="216"/>
                    </a:lnTo>
                    <a:lnTo>
                      <a:pt x="16" y="208"/>
                    </a:lnTo>
                    <a:lnTo>
                      <a:pt x="16" y="200"/>
                    </a:lnTo>
                    <a:lnTo>
                      <a:pt x="24" y="184"/>
                    </a:lnTo>
                    <a:lnTo>
                      <a:pt x="32" y="176"/>
                    </a:lnTo>
                    <a:lnTo>
                      <a:pt x="32" y="168"/>
                    </a:lnTo>
                    <a:lnTo>
                      <a:pt x="24" y="168"/>
                    </a:lnTo>
                    <a:lnTo>
                      <a:pt x="32" y="168"/>
                    </a:lnTo>
                    <a:lnTo>
                      <a:pt x="32" y="160"/>
                    </a:lnTo>
                    <a:lnTo>
                      <a:pt x="48" y="152"/>
                    </a:lnTo>
                    <a:lnTo>
                      <a:pt x="48" y="144"/>
                    </a:lnTo>
                    <a:lnTo>
                      <a:pt x="40" y="136"/>
                    </a:lnTo>
                    <a:lnTo>
                      <a:pt x="48" y="120"/>
                    </a:lnTo>
                    <a:lnTo>
                      <a:pt x="56" y="120"/>
                    </a:lnTo>
                    <a:lnTo>
                      <a:pt x="48" y="120"/>
                    </a:lnTo>
                    <a:lnTo>
                      <a:pt x="48" y="112"/>
                    </a:lnTo>
                    <a:lnTo>
                      <a:pt x="40" y="112"/>
                    </a:lnTo>
                    <a:lnTo>
                      <a:pt x="48" y="112"/>
                    </a:lnTo>
                    <a:lnTo>
                      <a:pt x="48" y="104"/>
                    </a:lnTo>
                    <a:lnTo>
                      <a:pt x="56" y="80"/>
                    </a:lnTo>
                    <a:lnTo>
                      <a:pt x="176" y="72"/>
                    </a:lnTo>
                    <a:lnTo>
                      <a:pt x="168" y="56"/>
                    </a:lnTo>
                    <a:lnTo>
                      <a:pt x="176" y="56"/>
                    </a:lnTo>
                    <a:lnTo>
                      <a:pt x="192" y="56"/>
                    </a:lnTo>
                    <a:lnTo>
                      <a:pt x="200" y="56"/>
                    </a:lnTo>
                    <a:lnTo>
                      <a:pt x="504" y="32"/>
                    </a:lnTo>
                    <a:lnTo>
                      <a:pt x="656" y="8"/>
                    </a:lnTo>
                    <a:lnTo>
                      <a:pt x="664" y="0"/>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8" name="Freeform 48"/>
              <p:cNvSpPr>
                <a:spLocks/>
              </p:cNvSpPr>
              <p:nvPr/>
            </p:nvSpPr>
            <p:spPr bwMode="auto">
              <a:xfrm>
                <a:off x="3380" y="2384"/>
                <a:ext cx="288" cy="496"/>
              </a:xfrm>
              <a:custGeom>
                <a:avLst/>
                <a:gdLst>
                  <a:gd name="T0" fmla="*/ 208 w 288"/>
                  <a:gd name="T1" fmla="*/ 480 h 496"/>
                  <a:gd name="T2" fmla="*/ 216 w 288"/>
                  <a:gd name="T3" fmla="*/ 488 h 496"/>
                  <a:gd name="T4" fmla="*/ 248 w 288"/>
                  <a:gd name="T5" fmla="*/ 480 h 496"/>
                  <a:gd name="T6" fmla="*/ 240 w 288"/>
                  <a:gd name="T7" fmla="*/ 472 h 496"/>
                  <a:gd name="T8" fmla="*/ 256 w 288"/>
                  <a:gd name="T9" fmla="*/ 480 h 496"/>
                  <a:gd name="T10" fmla="*/ 264 w 288"/>
                  <a:gd name="T11" fmla="*/ 480 h 496"/>
                  <a:gd name="T12" fmla="*/ 272 w 288"/>
                  <a:gd name="T13" fmla="*/ 472 h 496"/>
                  <a:gd name="T14" fmla="*/ 288 w 288"/>
                  <a:gd name="T15" fmla="*/ 472 h 496"/>
                  <a:gd name="T16" fmla="*/ 272 w 288"/>
                  <a:gd name="T17" fmla="*/ 0 h 496"/>
                  <a:gd name="T18" fmla="*/ 104 w 288"/>
                  <a:gd name="T19" fmla="*/ 16 h 496"/>
                  <a:gd name="T20" fmla="*/ 88 w 288"/>
                  <a:gd name="T21" fmla="*/ 40 h 496"/>
                  <a:gd name="T22" fmla="*/ 80 w 288"/>
                  <a:gd name="T23" fmla="*/ 48 h 496"/>
                  <a:gd name="T24" fmla="*/ 72 w 288"/>
                  <a:gd name="T25" fmla="*/ 80 h 496"/>
                  <a:gd name="T26" fmla="*/ 72 w 288"/>
                  <a:gd name="T27" fmla="*/ 80 h 496"/>
                  <a:gd name="T28" fmla="*/ 56 w 288"/>
                  <a:gd name="T29" fmla="*/ 104 h 496"/>
                  <a:gd name="T30" fmla="*/ 48 w 288"/>
                  <a:gd name="T31" fmla="*/ 112 h 496"/>
                  <a:gd name="T32" fmla="*/ 40 w 288"/>
                  <a:gd name="T33" fmla="*/ 120 h 496"/>
                  <a:gd name="T34" fmla="*/ 40 w 288"/>
                  <a:gd name="T35" fmla="*/ 136 h 496"/>
                  <a:gd name="T36" fmla="*/ 32 w 288"/>
                  <a:gd name="T37" fmla="*/ 144 h 496"/>
                  <a:gd name="T38" fmla="*/ 40 w 288"/>
                  <a:gd name="T39" fmla="*/ 152 h 496"/>
                  <a:gd name="T40" fmla="*/ 32 w 288"/>
                  <a:gd name="T41" fmla="*/ 160 h 496"/>
                  <a:gd name="T42" fmla="*/ 24 w 288"/>
                  <a:gd name="T43" fmla="*/ 168 h 496"/>
                  <a:gd name="T44" fmla="*/ 40 w 288"/>
                  <a:gd name="T45" fmla="*/ 200 h 496"/>
                  <a:gd name="T46" fmla="*/ 40 w 288"/>
                  <a:gd name="T47" fmla="*/ 208 h 496"/>
                  <a:gd name="T48" fmla="*/ 32 w 288"/>
                  <a:gd name="T49" fmla="*/ 224 h 496"/>
                  <a:gd name="T50" fmla="*/ 32 w 288"/>
                  <a:gd name="T51" fmla="*/ 232 h 496"/>
                  <a:gd name="T52" fmla="*/ 40 w 288"/>
                  <a:gd name="T53" fmla="*/ 232 h 496"/>
                  <a:gd name="T54" fmla="*/ 40 w 288"/>
                  <a:gd name="T55" fmla="*/ 248 h 496"/>
                  <a:gd name="T56" fmla="*/ 40 w 288"/>
                  <a:gd name="T57" fmla="*/ 256 h 496"/>
                  <a:gd name="T58" fmla="*/ 40 w 288"/>
                  <a:gd name="T59" fmla="*/ 264 h 496"/>
                  <a:gd name="T60" fmla="*/ 48 w 288"/>
                  <a:gd name="T61" fmla="*/ 272 h 496"/>
                  <a:gd name="T62" fmla="*/ 48 w 288"/>
                  <a:gd name="T63" fmla="*/ 280 h 496"/>
                  <a:gd name="T64" fmla="*/ 48 w 288"/>
                  <a:gd name="T65" fmla="*/ 280 h 496"/>
                  <a:gd name="T66" fmla="*/ 56 w 288"/>
                  <a:gd name="T67" fmla="*/ 288 h 496"/>
                  <a:gd name="T68" fmla="*/ 56 w 288"/>
                  <a:gd name="T69" fmla="*/ 304 h 496"/>
                  <a:gd name="T70" fmla="*/ 40 w 288"/>
                  <a:gd name="T71" fmla="*/ 312 h 496"/>
                  <a:gd name="T72" fmla="*/ 40 w 288"/>
                  <a:gd name="T73" fmla="*/ 320 h 496"/>
                  <a:gd name="T74" fmla="*/ 40 w 288"/>
                  <a:gd name="T75" fmla="*/ 344 h 496"/>
                  <a:gd name="T76" fmla="*/ 24 w 288"/>
                  <a:gd name="T77" fmla="*/ 360 h 496"/>
                  <a:gd name="T78" fmla="*/ 16 w 288"/>
                  <a:gd name="T79" fmla="*/ 368 h 496"/>
                  <a:gd name="T80" fmla="*/ 24 w 288"/>
                  <a:gd name="T81" fmla="*/ 368 h 496"/>
                  <a:gd name="T82" fmla="*/ 16 w 288"/>
                  <a:gd name="T83" fmla="*/ 384 h 496"/>
                  <a:gd name="T84" fmla="*/ 16 w 288"/>
                  <a:gd name="T85" fmla="*/ 392 h 496"/>
                  <a:gd name="T86" fmla="*/ 16 w 288"/>
                  <a:gd name="T87" fmla="*/ 400 h 496"/>
                  <a:gd name="T88" fmla="*/ 8 w 288"/>
                  <a:gd name="T89" fmla="*/ 416 h 496"/>
                  <a:gd name="T90" fmla="*/ 8 w 288"/>
                  <a:gd name="T91" fmla="*/ 424 h 496"/>
                  <a:gd name="T92" fmla="*/ 168 w 288"/>
                  <a:gd name="T93" fmla="*/ 416 h 496"/>
                  <a:gd name="T94" fmla="*/ 160 w 288"/>
                  <a:gd name="T95" fmla="*/ 448 h 496"/>
                  <a:gd name="T96" fmla="*/ 184 w 288"/>
                  <a:gd name="T97" fmla="*/ 488 h 496"/>
                  <a:gd name="T98" fmla="*/ 200 w 288"/>
                  <a:gd name="T99" fmla="*/ 496 h 49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88" h="496">
                    <a:moveTo>
                      <a:pt x="208" y="488"/>
                    </a:moveTo>
                    <a:lnTo>
                      <a:pt x="208" y="488"/>
                    </a:lnTo>
                    <a:lnTo>
                      <a:pt x="208" y="480"/>
                    </a:lnTo>
                    <a:lnTo>
                      <a:pt x="216" y="488"/>
                    </a:lnTo>
                    <a:lnTo>
                      <a:pt x="240" y="480"/>
                    </a:lnTo>
                    <a:lnTo>
                      <a:pt x="248" y="480"/>
                    </a:lnTo>
                    <a:lnTo>
                      <a:pt x="248" y="472"/>
                    </a:lnTo>
                    <a:lnTo>
                      <a:pt x="240" y="472"/>
                    </a:lnTo>
                    <a:lnTo>
                      <a:pt x="248" y="472"/>
                    </a:lnTo>
                    <a:lnTo>
                      <a:pt x="256" y="472"/>
                    </a:lnTo>
                    <a:lnTo>
                      <a:pt x="256" y="480"/>
                    </a:lnTo>
                    <a:lnTo>
                      <a:pt x="264" y="480"/>
                    </a:lnTo>
                    <a:lnTo>
                      <a:pt x="272" y="472"/>
                    </a:lnTo>
                    <a:lnTo>
                      <a:pt x="280" y="480"/>
                    </a:lnTo>
                    <a:lnTo>
                      <a:pt x="288" y="480"/>
                    </a:lnTo>
                    <a:lnTo>
                      <a:pt x="288" y="472"/>
                    </a:lnTo>
                    <a:lnTo>
                      <a:pt x="272" y="320"/>
                    </a:lnTo>
                    <a:lnTo>
                      <a:pt x="272" y="0"/>
                    </a:lnTo>
                    <a:lnTo>
                      <a:pt x="104" y="16"/>
                    </a:lnTo>
                    <a:lnTo>
                      <a:pt x="104" y="24"/>
                    </a:lnTo>
                    <a:lnTo>
                      <a:pt x="96" y="32"/>
                    </a:lnTo>
                    <a:lnTo>
                      <a:pt x="88" y="40"/>
                    </a:lnTo>
                    <a:lnTo>
                      <a:pt x="80" y="48"/>
                    </a:lnTo>
                    <a:lnTo>
                      <a:pt x="80" y="72"/>
                    </a:lnTo>
                    <a:lnTo>
                      <a:pt x="72" y="80"/>
                    </a:lnTo>
                    <a:lnTo>
                      <a:pt x="56" y="96"/>
                    </a:lnTo>
                    <a:lnTo>
                      <a:pt x="56" y="104"/>
                    </a:lnTo>
                    <a:lnTo>
                      <a:pt x="48" y="112"/>
                    </a:lnTo>
                    <a:lnTo>
                      <a:pt x="48" y="120"/>
                    </a:lnTo>
                    <a:lnTo>
                      <a:pt x="40" y="120"/>
                    </a:lnTo>
                    <a:lnTo>
                      <a:pt x="40" y="128"/>
                    </a:lnTo>
                    <a:lnTo>
                      <a:pt x="40" y="136"/>
                    </a:lnTo>
                    <a:lnTo>
                      <a:pt x="40" y="144"/>
                    </a:lnTo>
                    <a:lnTo>
                      <a:pt x="32" y="144"/>
                    </a:lnTo>
                    <a:lnTo>
                      <a:pt x="40" y="152"/>
                    </a:lnTo>
                    <a:lnTo>
                      <a:pt x="32" y="152"/>
                    </a:lnTo>
                    <a:lnTo>
                      <a:pt x="32" y="160"/>
                    </a:lnTo>
                    <a:lnTo>
                      <a:pt x="24" y="168"/>
                    </a:lnTo>
                    <a:lnTo>
                      <a:pt x="32" y="176"/>
                    </a:lnTo>
                    <a:lnTo>
                      <a:pt x="32" y="184"/>
                    </a:lnTo>
                    <a:lnTo>
                      <a:pt x="40" y="200"/>
                    </a:lnTo>
                    <a:lnTo>
                      <a:pt x="40" y="208"/>
                    </a:lnTo>
                    <a:lnTo>
                      <a:pt x="32" y="224"/>
                    </a:lnTo>
                    <a:lnTo>
                      <a:pt x="32" y="232"/>
                    </a:lnTo>
                    <a:lnTo>
                      <a:pt x="40" y="232"/>
                    </a:lnTo>
                    <a:lnTo>
                      <a:pt x="40" y="240"/>
                    </a:lnTo>
                    <a:lnTo>
                      <a:pt x="40" y="248"/>
                    </a:lnTo>
                    <a:lnTo>
                      <a:pt x="48" y="248"/>
                    </a:lnTo>
                    <a:lnTo>
                      <a:pt x="40" y="256"/>
                    </a:lnTo>
                    <a:lnTo>
                      <a:pt x="40" y="264"/>
                    </a:lnTo>
                    <a:lnTo>
                      <a:pt x="48" y="264"/>
                    </a:lnTo>
                    <a:lnTo>
                      <a:pt x="48" y="272"/>
                    </a:lnTo>
                    <a:lnTo>
                      <a:pt x="48" y="280"/>
                    </a:lnTo>
                    <a:lnTo>
                      <a:pt x="48" y="288"/>
                    </a:lnTo>
                    <a:lnTo>
                      <a:pt x="56" y="288"/>
                    </a:lnTo>
                    <a:lnTo>
                      <a:pt x="56" y="296"/>
                    </a:lnTo>
                    <a:lnTo>
                      <a:pt x="56" y="304"/>
                    </a:lnTo>
                    <a:lnTo>
                      <a:pt x="48" y="304"/>
                    </a:lnTo>
                    <a:lnTo>
                      <a:pt x="40" y="304"/>
                    </a:lnTo>
                    <a:lnTo>
                      <a:pt x="40" y="312"/>
                    </a:lnTo>
                    <a:lnTo>
                      <a:pt x="48" y="312"/>
                    </a:lnTo>
                    <a:lnTo>
                      <a:pt x="40" y="320"/>
                    </a:lnTo>
                    <a:lnTo>
                      <a:pt x="40" y="328"/>
                    </a:lnTo>
                    <a:lnTo>
                      <a:pt x="40" y="344"/>
                    </a:lnTo>
                    <a:lnTo>
                      <a:pt x="32" y="336"/>
                    </a:lnTo>
                    <a:lnTo>
                      <a:pt x="24" y="360"/>
                    </a:lnTo>
                    <a:lnTo>
                      <a:pt x="16" y="368"/>
                    </a:lnTo>
                    <a:lnTo>
                      <a:pt x="24" y="368"/>
                    </a:lnTo>
                    <a:lnTo>
                      <a:pt x="16" y="376"/>
                    </a:lnTo>
                    <a:lnTo>
                      <a:pt x="16" y="384"/>
                    </a:lnTo>
                    <a:lnTo>
                      <a:pt x="8" y="392"/>
                    </a:lnTo>
                    <a:lnTo>
                      <a:pt x="16" y="392"/>
                    </a:lnTo>
                    <a:lnTo>
                      <a:pt x="16" y="400"/>
                    </a:lnTo>
                    <a:lnTo>
                      <a:pt x="0" y="408"/>
                    </a:lnTo>
                    <a:lnTo>
                      <a:pt x="0" y="416"/>
                    </a:lnTo>
                    <a:lnTo>
                      <a:pt x="8" y="416"/>
                    </a:lnTo>
                    <a:lnTo>
                      <a:pt x="8" y="424"/>
                    </a:lnTo>
                    <a:lnTo>
                      <a:pt x="8" y="432"/>
                    </a:lnTo>
                    <a:lnTo>
                      <a:pt x="168" y="416"/>
                    </a:lnTo>
                    <a:lnTo>
                      <a:pt x="168" y="440"/>
                    </a:lnTo>
                    <a:lnTo>
                      <a:pt x="160" y="448"/>
                    </a:lnTo>
                    <a:lnTo>
                      <a:pt x="160" y="464"/>
                    </a:lnTo>
                    <a:lnTo>
                      <a:pt x="168" y="464"/>
                    </a:lnTo>
                    <a:lnTo>
                      <a:pt x="184" y="488"/>
                    </a:lnTo>
                    <a:lnTo>
                      <a:pt x="184" y="496"/>
                    </a:lnTo>
                    <a:lnTo>
                      <a:pt x="200" y="496"/>
                    </a:lnTo>
                    <a:lnTo>
                      <a:pt x="208" y="488"/>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59" name="Freeform 49"/>
              <p:cNvSpPr>
                <a:spLocks/>
              </p:cNvSpPr>
              <p:nvPr/>
            </p:nvSpPr>
            <p:spPr bwMode="auto">
              <a:xfrm>
                <a:off x="3652" y="2368"/>
                <a:ext cx="304" cy="504"/>
              </a:xfrm>
              <a:custGeom>
                <a:avLst/>
                <a:gdLst>
                  <a:gd name="T0" fmla="*/ 40 w 304"/>
                  <a:gd name="T1" fmla="*/ 496 h 504"/>
                  <a:gd name="T2" fmla="*/ 40 w 304"/>
                  <a:gd name="T3" fmla="*/ 496 h 504"/>
                  <a:gd name="T4" fmla="*/ 48 w 304"/>
                  <a:gd name="T5" fmla="*/ 488 h 504"/>
                  <a:gd name="T6" fmla="*/ 48 w 304"/>
                  <a:gd name="T7" fmla="*/ 488 h 504"/>
                  <a:gd name="T8" fmla="*/ 40 w 304"/>
                  <a:gd name="T9" fmla="*/ 480 h 504"/>
                  <a:gd name="T10" fmla="*/ 40 w 304"/>
                  <a:gd name="T11" fmla="*/ 480 h 504"/>
                  <a:gd name="T12" fmla="*/ 48 w 304"/>
                  <a:gd name="T13" fmla="*/ 448 h 504"/>
                  <a:gd name="T14" fmla="*/ 48 w 304"/>
                  <a:gd name="T15" fmla="*/ 448 h 504"/>
                  <a:gd name="T16" fmla="*/ 56 w 304"/>
                  <a:gd name="T17" fmla="*/ 448 h 504"/>
                  <a:gd name="T18" fmla="*/ 56 w 304"/>
                  <a:gd name="T19" fmla="*/ 448 h 504"/>
                  <a:gd name="T20" fmla="*/ 56 w 304"/>
                  <a:gd name="T21" fmla="*/ 480 h 504"/>
                  <a:gd name="T22" fmla="*/ 56 w 304"/>
                  <a:gd name="T23" fmla="*/ 480 h 504"/>
                  <a:gd name="T24" fmla="*/ 72 w 304"/>
                  <a:gd name="T25" fmla="*/ 496 h 504"/>
                  <a:gd name="T26" fmla="*/ 72 w 304"/>
                  <a:gd name="T27" fmla="*/ 496 h 504"/>
                  <a:gd name="T28" fmla="*/ 56 w 304"/>
                  <a:gd name="T29" fmla="*/ 504 h 504"/>
                  <a:gd name="T30" fmla="*/ 56 w 304"/>
                  <a:gd name="T31" fmla="*/ 504 h 504"/>
                  <a:gd name="T32" fmla="*/ 64 w 304"/>
                  <a:gd name="T33" fmla="*/ 504 h 504"/>
                  <a:gd name="T34" fmla="*/ 80 w 304"/>
                  <a:gd name="T35" fmla="*/ 496 h 504"/>
                  <a:gd name="T36" fmla="*/ 88 w 304"/>
                  <a:gd name="T37" fmla="*/ 496 h 504"/>
                  <a:gd name="T38" fmla="*/ 88 w 304"/>
                  <a:gd name="T39" fmla="*/ 496 h 504"/>
                  <a:gd name="T40" fmla="*/ 88 w 304"/>
                  <a:gd name="T41" fmla="*/ 488 h 504"/>
                  <a:gd name="T42" fmla="*/ 88 w 304"/>
                  <a:gd name="T43" fmla="*/ 488 h 504"/>
                  <a:gd name="T44" fmla="*/ 96 w 304"/>
                  <a:gd name="T45" fmla="*/ 480 h 504"/>
                  <a:gd name="T46" fmla="*/ 96 w 304"/>
                  <a:gd name="T47" fmla="*/ 480 h 504"/>
                  <a:gd name="T48" fmla="*/ 104 w 304"/>
                  <a:gd name="T49" fmla="*/ 472 h 504"/>
                  <a:gd name="T50" fmla="*/ 96 w 304"/>
                  <a:gd name="T51" fmla="*/ 464 h 504"/>
                  <a:gd name="T52" fmla="*/ 96 w 304"/>
                  <a:gd name="T53" fmla="*/ 464 h 504"/>
                  <a:gd name="T54" fmla="*/ 104 w 304"/>
                  <a:gd name="T55" fmla="*/ 464 h 504"/>
                  <a:gd name="T56" fmla="*/ 104 w 304"/>
                  <a:gd name="T57" fmla="*/ 448 h 504"/>
                  <a:gd name="T58" fmla="*/ 88 w 304"/>
                  <a:gd name="T59" fmla="*/ 440 h 504"/>
                  <a:gd name="T60" fmla="*/ 80 w 304"/>
                  <a:gd name="T61" fmla="*/ 440 h 504"/>
                  <a:gd name="T62" fmla="*/ 80 w 304"/>
                  <a:gd name="T63" fmla="*/ 440 h 504"/>
                  <a:gd name="T64" fmla="*/ 80 w 304"/>
                  <a:gd name="T65" fmla="*/ 424 h 504"/>
                  <a:gd name="T66" fmla="*/ 80 w 304"/>
                  <a:gd name="T67" fmla="*/ 424 h 504"/>
                  <a:gd name="T68" fmla="*/ 304 w 304"/>
                  <a:gd name="T69" fmla="*/ 400 h 504"/>
                  <a:gd name="T70" fmla="*/ 304 w 304"/>
                  <a:gd name="T71" fmla="*/ 400 h 504"/>
                  <a:gd name="T72" fmla="*/ 288 w 304"/>
                  <a:gd name="T73" fmla="*/ 368 h 504"/>
                  <a:gd name="T74" fmla="*/ 288 w 304"/>
                  <a:gd name="T75" fmla="*/ 368 h 504"/>
                  <a:gd name="T76" fmla="*/ 288 w 304"/>
                  <a:gd name="T77" fmla="*/ 360 h 504"/>
                  <a:gd name="T78" fmla="*/ 288 w 304"/>
                  <a:gd name="T79" fmla="*/ 344 h 504"/>
                  <a:gd name="T80" fmla="*/ 280 w 304"/>
                  <a:gd name="T81" fmla="*/ 336 h 504"/>
                  <a:gd name="T82" fmla="*/ 280 w 304"/>
                  <a:gd name="T83" fmla="*/ 312 h 504"/>
                  <a:gd name="T84" fmla="*/ 280 w 304"/>
                  <a:gd name="T85" fmla="*/ 304 h 504"/>
                  <a:gd name="T86" fmla="*/ 280 w 304"/>
                  <a:gd name="T87" fmla="*/ 280 h 504"/>
                  <a:gd name="T88" fmla="*/ 296 w 304"/>
                  <a:gd name="T89" fmla="*/ 272 h 504"/>
                  <a:gd name="T90" fmla="*/ 288 w 304"/>
                  <a:gd name="T91" fmla="*/ 264 h 504"/>
                  <a:gd name="T92" fmla="*/ 288 w 304"/>
                  <a:gd name="T93" fmla="*/ 248 h 504"/>
                  <a:gd name="T94" fmla="*/ 280 w 304"/>
                  <a:gd name="T95" fmla="*/ 240 h 504"/>
                  <a:gd name="T96" fmla="*/ 280 w 304"/>
                  <a:gd name="T97" fmla="*/ 240 h 504"/>
                  <a:gd name="T98" fmla="*/ 264 w 304"/>
                  <a:gd name="T99" fmla="*/ 208 h 504"/>
                  <a:gd name="T100" fmla="*/ 208 w 304"/>
                  <a:gd name="T101" fmla="*/ 0 h 504"/>
                  <a:gd name="T102" fmla="*/ 208 w 304"/>
                  <a:gd name="T103" fmla="*/ 0 h 504"/>
                  <a:gd name="T104" fmla="*/ 0 w 304"/>
                  <a:gd name="T105" fmla="*/ 16 h 504"/>
                  <a:gd name="T106" fmla="*/ 0 w 304"/>
                  <a:gd name="T107" fmla="*/ 16 h 504"/>
                  <a:gd name="T108" fmla="*/ 0 w 304"/>
                  <a:gd name="T109" fmla="*/ 336 h 504"/>
                  <a:gd name="T110" fmla="*/ 0 w 304"/>
                  <a:gd name="T111" fmla="*/ 336 h 504"/>
                  <a:gd name="T112" fmla="*/ 16 w 304"/>
                  <a:gd name="T113" fmla="*/ 488 h 504"/>
                  <a:gd name="T114" fmla="*/ 16 w 304"/>
                  <a:gd name="T115" fmla="*/ 488 h 504"/>
                  <a:gd name="T116" fmla="*/ 32 w 304"/>
                  <a:gd name="T117" fmla="*/ 488 h 504"/>
                  <a:gd name="T118" fmla="*/ 32 w 304"/>
                  <a:gd name="T119" fmla="*/ 488 h 504"/>
                  <a:gd name="T120" fmla="*/ 40 w 304"/>
                  <a:gd name="T121" fmla="*/ 496 h 50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04" h="504">
                    <a:moveTo>
                      <a:pt x="40" y="496"/>
                    </a:moveTo>
                    <a:lnTo>
                      <a:pt x="40" y="496"/>
                    </a:lnTo>
                    <a:lnTo>
                      <a:pt x="48" y="488"/>
                    </a:lnTo>
                    <a:lnTo>
                      <a:pt x="40" y="480"/>
                    </a:lnTo>
                    <a:lnTo>
                      <a:pt x="48" y="448"/>
                    </a:lnTo>
                    <a:lnTo>
                      <a:pt x="56" y="448"/>
                    </a:lnTo>
                    <a:lnTo>
                      <a:pt x="56" y="480"/>
                    </a:lnTo>
                    <a:lnTo>
                      <a:pt x="72" y="496"/>
                    </a:lnTo>
                    <a:lnTo>
                      <a:pt x="56" y="504"/>
                    </a:lnTo>
                    <a:lnTo>
                      <a:pt x="64" y="504"/>
                    </a:lnTo>
                    <a:lnTo>
                      <a:pt x="80" y="496"/>
                    </a:lnTo>
                    <a:lnTo>
                      <a:pt x="88" y="496"/>
                    </a:lnTo>
                    <a:lnTo>
                      <a:pt x="88" y="488"/>
                    </a:lnTo>
                    <a:lnTo>
                      <a:pt x="96" y="480"/>
                    </a:lnTo>
                    <a:lnTo>
                      <a:pt x="104" y="472"/>
                    </a:lnTo>
                    <a:lnTo>
                      <a:pt x="96" y="464"/>
                    </a:lnTo>
                    <a:lnTo>
                      <a:pt x="104" y="464"/>
                    </a:lnTo>
                    <a:lnTo>
                      <a:pt x="104" y="448"/>
                    </a:lnTo>
                    <a:lnTo>
                      <a:pt x="88" y="440"/>
                    </a:lnTo>
                    <a:lnTo>
                      <a:pt x="80" y="440"/>
                    </a:lnTo>
                    <a:lnTo>
                      <a:pt x="80" y="424"/>
                    </a:lnTo>
                    <a:lnTo>
                      <a:pt x="304" y="400"/>
                    </a:lnTo>
                    <a:lnTo>
                      <a:pt x="288" y="368"/>
                    </a:lnTo>
                    <a:lnTo>
                      <a:pt x="288" y="360"/>
                    </a:lnTo>
                    <a:lnTo>
                      <a:pt x="288" y="344"/>
                    </a:lnTo>
                    <a:lnTo>
                      <a:pt x="280" y="336"/>
                    </a:lnTo>
                    <a:lnTo>
                      <a:pt x="280" y="312"/>
                    </a:lnTo>
                    <a:lnTo>
                      <a:pt x="280" y="304"/>
                    </a:lnTo>
                    <a:lnTo>
                      <a:pt x="280" y="280"/>
                    </a:lnTo>
                    <a:lnTo>
                      <a:pt x="296" y="272"/>
                    </a:lnTo>
                    <a:lnTo>
                      <a:pt x="288" y="264"/>
                    </a:lnTo>
                    <a:lnTo>
                      <a:pt x="288" y="248"/>
                    </a:lnTo>
                    <a:lnTo>
                      <a:pt x="280" y="240"/>
                    </a:lnTo>
                    <a:lnTo>
                      <a:pt x="264" y="208"/>
                    </a:lnTo>
                    <a:lnTo>
                      <a:pt x="208" y="0"/>
                    </a:lnTo>
                    <a:lnTo>
                      <a:pt x="0" y="16"/>
                    </a:lnTo>
                    <a:lnTo>
                      <a:pt x="0" y="336"/>
                    </a:lnTo>
                    <a:lnTo>
                      <a:pt x="16" y="488"/>
                    </a:lnTo>
                    <a:lnTo>
                      <a:pt x="32" y="488"/>
                    </a:lnTo>
                    <a:lnTo>
                      <a:pt x="40" y="496"/>
                    </a:lnTo>
                    <a:close/>
                  </a:path>
                </a:pathLst>
              </a:custGeom>
              <a:solidFill>
                <a:srgbClr val="C00000"/>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0" name="Freeform 50"/>
              <p:cNvSpPr>
                <a:spLocks/>
              </p:cNvSpPr>
              <p:nvPr/>
            </p:nvSpPr>
            <p:spPr bwMode="auto">
              <a:xfrm>
                <a:off x="4044" y="2304"/>
                <a:ext cx="408" cy="304"/>
              </a:xfrm>
              <a:custGeom>
                <a:avLst/>
                <a:gdLst>
                  <a:gd name="T0" fmla="*/ 224 w 408"/>
                  <a:gd name="T1" fmla="*/ 280 h 304"/>
                  <a:gd name="T2" fmla="*/ 192 w 408"/>
                  <a:gd name="T3" fmla="*/ 248 h 304"/>
                  <a:gd name="T4" fmla="*/ 192 w 408"/>
                  <a:gd name="T5" fmla="*/ 224 h 304"/>
                  <a:gd name="T6" fmla="*/ 160 w 408"/>
                  <a:gd name="T7" fmla="*/ 208 h 304"/>
                  <a:gd name="T8" fmla="*/ 152 w 408"/>
                  <a:gd name="T9" fmla="*/ 200 h 304"/>
                  <a:gd name="T10" fmla="*/ 136 w 408"/>
                  <a:gd name="T11" fmla="*/ 176 h 304"/>
                  <a:gd name="T12" fmla="*/ 120 w 408"/>
                  <a:gd name="T13" fmla="*/ 168 h 304"/>
                  <a:gd name="T14" fmla="*/ 112 w 408"/>
                  <a:gd name="T15" fmla="*/ 160 h 304"/>
                  <a:gd name="T16" fmla="*/ 96 w 408"/>
                  <a:gd name="T17" fmla="*/ 144 h 304"/>
                  <a:gd name="T18" fmla="*/ 80 w 408"/>
                  <a:gd name="T19" fmla="*/ 144 h 304"/>
                  <a:gd name="T20" fmla="*/ 64 w 408"/>
                  <a:gd name="T21" fmla="*/ 120 h 304"/>
                  <a:gd name="T22" fmla="*/ 48 w 408"/>
                  <a:gd name="T23" fmla="*/ 88 h 304"/>
                  <a:gd name="T24" fmla="*/ 40 w 408"/>
                  <a:gd name="T25" fmla="*/ 88 h 304"/>
                  <a:gd name="T26" fmla="*/ 24 w 408"/>
                  <a:gd name="T27" fmla="*/ 80 h 304"/>
                  <a:gd name="T28" fmla="*/ 16 w 408"/>
                  <a:gd name="T29" fmla="*/ 80 h 304"/>
                  <a:gd name="T30" fmla="*/ 0 w 408"/>
                  <a:gd name="T31" fmla="*/ 56 h 304"/>
                  <a:gd name="T32" fmla="*/ 16 w 408"/>
                  <a:gd name="T33" fmla="*/ 40 h 304"/>
                  <a:gd name="T34" fmla="*/ 32 w 408"/>
                  <a:gd name="T35" fmla="*/ 32 h 304"/>
                  <a:gd name="T36" fmla="*/ 96 w 408"/>
                  <a:gd name="T37" fmla="*/ 8 h 304"/>
                  <a:gd name="T38" fmla="*/ 176 w 408"/>
                  <a:gd name="T39" fmla="*/ 0 h 304"/>
                  <a:gd name="T40" fmla="*/ 200 w 408"/>
                  <a:gd name="T41" fmla="*/ 8 h 304"/>
                  <a:gd name="T42" fmla="*/ 208 w 408"/>
                  <a:gd name="T43" fmla="*/ 24 h 304"/>
                  <a:gd name="T44" fmla="*/ 296 w 408"/>
                  <a:gd name="T45" fmla="*/ 16 h 304"/>
                  <a:gd name="T46" fmla="*/ 408 w 408"/>
                  <a:gd name="T47" fmla="*/ 88 h 304"/>
                  <a:gd name="T48" fmla="*/ 400 w 408"/>
                  <a:gd name="T49" fmla="*/ 96 h 304"/>
                  <a:gd name="T50" fmla="*/ 360 w 408"/>
                  <a:gd name="T51" fmla="*/ 152 h 304"/>
                  <a:gd name="T52" fmla="*/ 360 w 408"/>
                  <a:gd name="T53" fmla="*/ 152 h 304"/>
                  <a:gd name="T54" fmla="*/ 352 w 408"/>
                  <a:gd name="T55" fmla="*/ 152 h 304"/>
                  <a:gd name="T56" fmla="*/ 368 w 408"/>
                  <a:gd name="T57" fmla="*/ 168 h 304"/>
                  <a:gd name="T58" fmla="*/ 352 w 408"/>
                  <a:gd name="T59" fmla="*/ 184 h 304"/>
                  <a:gd name="T60" fmla="*/ 328 w 408"/>
                  <a:gd name="T61" fmla="*/ 208 h 304"/>
                  <a:gd name="T62" fmla="*/ 320 w 408"/>
                  <a:gd name="T63" fmla="*/ 216 h 304"/>
                  <a:gd name="T64" fmla="*/ 312 w 408"/>
                  <a:gd name="T65" fmla="*/ 216 h 304"/>
                  <a:gd name="T66" fmla="*/ 312 w 408"/>
                  <a:gd name="T67" fmla="*/ 224 h 304"/>
                  <a:gd name="T68" fmla="*/ 320 w 408"/>
                  <a:gd name="T69" fmla="*/ 224 h 304"/>
                  <a:gd name="T70" fmla="*/ 296 w 408"/>
                  <a:gd name="T71" fmla="*/ 240 h 304"/>
                  <a:gd name="T72" fmla="*/ 296 w 408"/>
                  <a:gd name="T73" fmla="*/ 232 h 304"/>
                  <a:gd name="T74" fmla="*/ 288 w 408"/>
                  <a:gd name="T75" fmla="*/ 240 h 304"/>
                  <a:gd name="T76" fmla="*/ 296 w 408"/>
                  <a:gd name="T77" fmla="*/ 248 h 304"/>
                  <a:gd name="T78" fmla="*/ 288 w 408"/>
                  <a:gd name="T79" fmla="*/ 256 h 304"/>
                  <a:gd name="T80" fmla="*/ 280 w 408"/>
                  <a:gd name="T81" fmla="*/ 256 h 304"/>
                  <a:gd name="T82" fmla="*/ 256 w 408"/>
                  <a:gd name="T83" fmla="*/ 256 h 304"/>
                  <a:gd name="T84" fmla="*/ 248 w 408"/>
                  <a:gd name="T85" fmla="*/ 256 h 304"/>
                  <a:gd name="T86" fmla="*/ 240 w 408"/>
                  <a:gd name="T87" fmla="*/ 272 h 304"/>
                  <a:gd name="T88" fmla="*/ 248 w 408"/>
                  <a:gd name="T89" fmla="*/ 280 h 304"/>
                  <a:gd name="T90" fmla="*/ 240 w 408"/>
                  <a:gd name="T91" fmla="*/ 304 h 304"/>
                  <a:gd name="T92" fmla="*/ 224 w 408"/>
                  <a:gd name="T93" fmla="*/ 304 h 30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08" h="304">
                    <a:moveTo>
                      <a:pt x="224" y="296"/>
                    </a:moveTo>
                    <a:lnTo>
                      <a:pt x="224" y="280"/>
                    </a:lnTo>
                    <a:lnTo>
                      <a:pt x="200" y="256"/>
                    </a:lnTo>
                    <a:lnTo>
                      <a:pt x="192" y="248"/>
                    </a:lnTo>
                    <a:lnTo>
                      <a:pt x="192" y="224"/>
                    </a:lnTo>
                    <a:lnTo>
                      <a:pt x="168" y="216"/>
                    </a:lnTo>
                    <a:lnTo>
                      <a:pt x="160" y="208"/>
                    </a:lnTo>
                    <a:lnTo>
                      <a:pt x="152" y="200"/>
                    </a:lnTo>
                    <a:lnTo>
                      <a:pt x="136" y="192"/>
                    </a:lnTo>
                    <a:lnTo>
                      <a:pt x="136" y="176"/>
                    </a:lnTo>
                    <a:lnTo>
                      <a:pt x="128" y="168"/>
                    </a:lnTo>
                    <a:lnTo>
                      <a:pt x="120" y="168"/>
                    </a:lnTo>
                    <a:lnTo>
                      <a:pt x="112" y="160"/>
                    </a:lnTo>
                    <a:lnTo>
                      <a:pt x="104" y="144"/>
                    </a:lnTo>
                    <a:lnTo>
                      <a:pt x="96" y="144"/>
                    </a:lnTo>
                    <a:lnTo>
                      <a:pt x="80" y="144"/>
                    </a:lnTo>
                    <a:lnTo>
                      <a:pt x="72" y="128"/>
                    </a:lnTo>
                    <a:lnTo>
                      <a:pt x="64" y="120"/>
                    </a:lnTo>
                    <a:lnTo>
                      <a:pt x="56" y="96"/>
                    </a:lnTo>
                    <a:lnTo>
                      <a:pt x="48" y="88"/>
                    </a:lnTo>
                    <a:lnTo>
                      <a:pt x="40" y="88"/>
                    </a:lnTo>
                    <a:lnTo>
                      <a:pt x="32" y="88"/>
                    </a:lnTo>
                    <a:lnTo>
                      <a:pt x="24" y="80"/>
                    </a:lnTo>
                    <a:lnTo>
                      <a:pt x="16" y="80"/>
                    </a:lnTo>
                    <a:lnTo>
                      <a:pt x="0" y="80"/>
                    </a:lnTo>
                    <a:lnTo>
                      <a:pt x="0" y="56"/>
                    </a:lnTo>
                    <a:lnTo>
                      <a:pt x="16" y="40"/>
                    </a:lnTo>
                    <a:lnTo>
                      <a:pt x="24" y="40"/>
                    </a:lnTo>
                    <a:lnTo>
                      <a:pt x="32" y="32"/>
                    </a:lnTo>
                    <a:lnTo>
                      <a:pt x="72" y="8"/>
                    </a:lnTo>
                    <a:lnTo>
                      <a:pt x="96" y="8"/>
                    </a:lnTo>
                    <a:lnTo>
                      <a:pt x="176" y="0"/>
                    </a:lnTo>
                    <a:lnTo>
                      <a:pt x="192" y="0"/>
                    </a:lnTo>
                    <a:lnTo>
                      <a:pt x="200" y="8"/>
                    </a:lnTo>
                    <a:lnTo>
                      <a:pt x="208" y="16"/>
                    </a:lnTo>
                    <a:lnTo>
                      <a:pt x="208" y="24"/>
                    </a:lnTo>
                    <a:lnTo>
                      <a:pt x="296" y="16"/>
                    </a:lnTo>
                    <a:lnTo>
                      <a:pt x="408" y="88"/>
                    </a:lnTo>
                    <a:lnTo>
                      <a:pt x="400" y="96"/>
                    </a:lnTo>
                    <a:lnTo>
                      <a:pt x="368" y="120"/>
                    </a:lnTo>
                    <a:lnTo>
                      <a:pt x="360" y="152"/>
                    </a:lnTo>
                    <a:lnTo>
                      <a:pt x="352" y="152"/>
                    </a:lnTo>
                    <a:lnTo>
                      <a:pt x="352" y="160"/>
                    </a:lnTo>
                    <a:lnTo>
                      <a:pt x="368" y="168"/>
                    </a:lnTo>
                    <a:lnTo>
                      <a:pt x="368" y="176"/>
                    </a:lnTo>
                    <a:lnTo>
                      <a:pt x="352" y="184"/>
                    </a:lnTo>
                    <a:lnTo>
                      <a:pt x="336" y="184"/>
                    </a:lnTo>
                    <a:lnTo>
                      <a:pt x="328" y="208"/>
                    </a:lnTo>
                    <a:lnTo>
                      <a:pt x="320" y="216"/>
                    </a:lnTo>
                    <a:lnTo>
                      <a:pt x="312" y="216"/>
                    </a:lnTo>
                    <a:lnTo>
                      <a:pt x="312" y="224"/>
                    </a:lnTo>
                    <a:lnTo>
                      <a:pt x="320" y="224"/>
                    </a:lnTo>
                    <a:lnTo>
                      <a:pt x="296" y="240"/>
                    </a:lnTo>
                    <a:lnTo>
                      <a:pt x="296" y="232"/>
                    </a:lnTo>
                    <a:lnTo>
                      <a:pt x="288" y="240"/>
                    </a:lnTo>
                    <a:lnTo>
                      <a:pt x="296" y="248"/>
                    </a:lnTo>
                    <a:lnTo>
                      <a:pt x="288" y="256"/>
                    </a:lnTo>
                    <a:lnTo>
                      <a:pt x="280" y="256"/>
                    </a:lnTo>
                    <a:lnTo>
                      <a:pt x="264" y="256"/>
                    </a:lnTo>
                    <a:lnTo>
                      <a:pt x="256" y="256"/>
                    </a:lnTo>
                    <a:lnTo>
                      <a:pt x="248" y="256"/>
                    </a:lnTo>
                    <a:lnTo>
                      <a:pt x="240" y="272"/>
                    </a:lnTo>
                    <a:lnTo>
                      <a:pt x="248" y="280"/>
                    </a:lnTo>
                    <a:lnTo>
                      <a:pt x="240" y="304"/>
                    </a:lnTo>
                    <a:lnTo>
                      <a:pt x="232" y="304"/>
                    </a:lnTo>
                    <a:lnTo>
                      <a:pt x="224" y="304"/>
                    </a:lnTo>
                    <a:lnTo>
                      <a:pt x="224" y="29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1" name="Freeform 51"/>
              <p:cNvSpPr>
                <a:spLocks/>
              </p:cNvSpPr>
              <p:nvPr/>
            </p:nvSpPr>
            <p:spPr bwMode="auto">
              <a:xfrm>
                <a:off x="3964" y="2088"/>
                <a:ext cx="680" cy="304"/>
              </a:xfrm>
              <a:custGeom>
                <a:avLst/>
                <a:gdLst>
                  <a:gd name="T0" fmla="*/ 528 w 680"/>
                  <a:gd name="T1" fmla="*/ 296 h 304"/>
                  <a:gd name="T2" fmla="*/ 536 w 680"/>
                  <a:gd name="T3" fmla="*/ 272 h 304"/>
                  <a:gd name="T4" fmla="*/ 536 w 680"/>
                  <a:gd name="T5" fmla="*/ 264 h 304"/>
                  <a:gd name="T6" fmla="*/ 568 w 680"/>
                  <a:gd name="T7" fmla="*/ 216 h 304"/>
                  <a:gd name="T8" fmla="*/ 576 w 680"/>
                  <a:gd name="T9" fmla="*/ 216 h 304"/>
                  <a:gd name="T10" fmla="*/ 616 w 680"/>
                  <a:gd name="T11" fmla="*/ 192 h 304"/>
                  <a:gd name="T12" fmla="*/ 624 w 680"/>
                  <a:gd name="T13" fmla="*/ 184 h 304"/>
                  <a:gd name="T14" fmla="*/ 632 w 680"/>
                  <a:gd name="T15" fmla="*/ 184 h 304"/>
                  <a:gd name="T16" fmla="*/ 648 w 680"/>
                  <a:gd name="T17" fmla="*/ 152 h 304"/>
                  <a:gd name="T18" fmla="*/ 640 w 680"/>
                  <a:gd name="T19" fmla="*/ 160 h 304"/>
                  <a:gd name="T20" fmla="*/ 632 w 680"/>
                  <a:gd name="T21" fmla="*/ 152 h 304"/>
                  <a:gd name="T22" fmla="*/ 608 w 680"/>
                  <a:gd name="T23" fmla="*/ 176 h 304"/>
                  <a:gd name="T24" fmla="*/ 592 w 680"/>
                  <a:gd name="T25" fmla="*/ 160 h 304"/>
                  <a:gd name="T26" fmla="*/ 616 w 680"/>
                  <a:gd name="T27" fmla="*/ 168 h 304"/>
                  <a:gd name="T28" fmla="*/ 616 w 680"/>
                  <a:gd name="T29" fmla="*/ 144 h 304"/>
                  <a:gd name="T30" fmla="*/ 624 w 680"/>
                  <a:gd name="T31" fmla="*/ 144 h 304"/>
                  <a:gd name="T32" fmla="*/ 584 w 680"/>
                  <a:gd name="T33" fmla="*/ 120 h 304"/>
                  <a:gd name="T34" fmla="*/ 608 w 680"/>
                  <a:gd name="T35" fmla="*/ 120 h 304"/>
                  <a:gd name="T36" fmla="*/ 616 w 680"/>
                  <a:gd name="T37" fmla="*/ 112 h 304"/>
                  <a:gd name="T38" fmla="*/ 624 w 680"/>
                  <a:gd name="T39" fmla="*/ 120 h 304"/>
                  <a:gd name="T40" fmla="*/ 632 w 680"/>
                  <a:gd name="T41" fmla="*/ 112 h 304"/>
                  <a:gd name="T42" fmla="*/ 672 w 680"/>
                  <a:gd name="T43" fmla="*/ 88 h 304"/>
                  <a:gd name="T44" fmla="*/ 680 w 680"/>
                  <a:gd name="T45" fmla="*/ 80 h 304"/>
                  <a:gd name="T46" fmla="*/ 672 w 680"/>
                  <a:gd name="T47" fmla="*/ 56 h 304"/>
                  <a:gd name="T48" fmla="*/ 656 w 680"/>
                  <a:gd name="T49" fmla="*/ 72 h 304"/>
                  <a:gd name="T50" fmla="*/ 656 w 680"/>
                  <a:gd name="T51" fmla="*/ 72 h 304"/>
                  <a:gd name="T52" fmla="*/ 632 w 680"/>
                  <a:gd name="T53" fmla="*/ 56 h 304"/>
                  <a:gd name="T54" fmla="*/ 600 w 680"/>
                  <a:gd name="T55" fmla="*/ 72 h 304"/>
                  <a:gd name="T56" fmla="*/ 584 w 680"/>
                  <a:gd name="T57" fmla="*/ 72 h 304"/>
                  <a:gd name="T58" fmla="*/ 592 w 680"/>
                  <a:gd name="T59" fmla="*/ 48 h 304"/>
                  <a:gd name="T60" fmla="*/ 600 w 680"/>
                  <a:gd name="T61" fmla="*/ 56 h 304"/>
                  <a:gd name="T62" fmla="*/ 624 w 680"/>
                  <a:gd name="T63" fmla="*/ 48 h 304"/>
                  <a:gd name="T64" fmla="*/ 608 w 680"/>
                  <a:gd name="T65" fmla="*/ 40 h 304"/>
                  <a:gd name="T66" fmla="*/ 632 w 680"/>
                  <a:gd name="T67" fmla="*/ 48 h 304"/>
                  <a:gd name="T68" fmla="*/ 640 w 680"/>
                  <a:gd name="T69" fmla="*/ 32 h 304"/>
                  <a:gd name="T70" fmla="*/ 640 w 680"/>
                  <a:gd name="T71" fmla="*/ 32 h 304"/>
                  <a:gd name="T72" fmla="*/ 656 w 680"/>
                  <a:gd name="T73" fmla="*/ 32 h 304"/>
                  <a:gd name="T74" fmla="*/ 656 w 680"/>
                  <a:gd name="T75" fmla="*/ 32 h 304"/>
                  <a:gd name="T76" fmla="*/ 640 w 680"/>
                  <a:gd name="T77" fmla="*/ 8 h 304"/>
                  <a:gd name="T78" fmla="*/ 520 w 680"/>
                  <a:gd name="T79" fmla="*/ 24 h 304"/>
                  <a:gd name="T80" fmla="*/ 184 w 680"/>
                  <a:gd name="T81" fmla="*/ 72 h 304"/>
                  <a:gd name="T82" fmla="*/ 184 w 680"/>
                  <a:gd name="T83" fmla="*/ 104 h 304"/>
                  <a:gd name="T84" fmla="*/ 168 w 680"/>
                  <a:gd name="T85" fmla="*/ 128 h 304"/>
                  <a:gd name="T86" fmla="*/ 128 w 680"/>
                  <a:gd name="T87" fmla="*/ 152 h 304"/>
                  <a:gd name="T88" fmla="*/ 96 w 680"/>
                  <a:gd name="T89" fmla="*/ 168 h 304"/>
                  <a:gd name="T90" fmla="*/ 64 w 680"/>
                  <a:gd name="T91" fmla="*/ 192 h 304"/>
                  <a:gd name="T92" fmla="*/ 24 w 680"/>
                  <a:gd name="T93" fmla="*/ 216 h 304"/>
                  <a:gd name="T94" fmla="*/ 0 w 680"/>
                  <a:gd name="T95" fmla="*/ 272 h 304"/>
                  <a:gd name="T96" fmla="*/ 112 w 680"/>
                  <a:gd name="T97" fmla="*/ 248 h 304"/>
                  <a:gd name="T98" fmla="*/ 256 w 680"/>
                  <a:gd name="T99" fmla="*/ 216 h 304"/>
                  <a:gd name="T100" fmla="*/ 288 w 680"/>
                  <a:gd name="T101" fmla="*/ 240 h 304"/>
                  <a:gd name="T102" fmla="*/ 488 w 680"/>
                  <a:gd name="T103" fmla="*/ 304 h 30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80" h="304">
                    <a:moveTo>
                      <a:pt x="496" y="296"/>
                    </a:moveTo>
                    <a:lnTo>
                      <a:pt x="512" y="288"/>
                    </a:lnTo>
                    <a:lnTo>
                      <a:pt x="528" y="288"/>
                    </a:lnTo>
                    <a:lnTo>
                      <a:pt x="528" y="296"/>
                    </a:lnTo>
                    <a:lnTo>
                      <a:pt x="528" y="272"/>
                    </a:lnTo>
                    <a:lnTo>
                      <a:pt x="536" y="272"/>
                    </a:lnTo>
                    <a:lnTo>
                      <a:pt x="536" y="288"/>
                    </a:lnTo>
                    <a:lnTo>
                      <a:pt x="536" y="264"/>
                    </a:lnTo>
                    <a:lnTo>
                      <a:pt x="560" y="232"/>
                    </a:lnTo>
                    <a:lnTo>
                      <a:pt x="568" y="224"/>
                    </a:lnTo>
                    <a:lnTo>
                      <a:pt x="568" y="216"/>
                    </a:lnTo>
                    <a:lnTo>
                      <a:pt x="576" y="216"/>
                    </a:lnTo>
                    <a:lnTo>
                      <a:pt x="584" y="208"/>
                    </a:lnTo>
                    <a:lnTo>
                      <a:pt x="600" y="192"/>
                    </a:lnTo>
                    <a:lnTo>
                      <a:pt x="616" y="192"/>
                    </a:lnTo>
                    <a:lnTo>
                      <a:pt x="616" y="184"/>
                    </a:lnTo>
                    <a:lnTo>
                      <a:pt x="624" y="184"/>
                    </a:lnTo>
                    <a:lnTo>
                      <a:pt x="632" y="184"/>
                    </a:lnTo>
                    <a:lnTo>
                      <a:pt x="648" y="168"/>
                    </a:lnTo>
                    <a:lnTo>
                      <a:pt x="648" y="160"/>
                    </a:lnTo>
                    <a:lnTo>
                      <a:pt x="648" y="152"/>
                    </a:lnTo>
                    <a:lnTo>
                      <a:pt x="640" y="160"/>
                    </a:lnTo>
                    <a:lnTo>
                      <a:pt x="640" y="152"/>
                    </a:lnTo>
                    <a:lnTo>
                      <a:pt x="632" y="152"/>
                    </a:lnTo>
                    <a:lnTo>
                      <a:pt x="632" y="160"/>
                    </a:lnTo>
                    <a:lnTo>
                      <a:pt x="624" y="160"/>
                    </a:lnTo>
                    <a:lnTo>
                      <a:pt x="608" y="176"/>
                    </a:lnTo>
                    <a:lnTo>
                      <a:pt x="600" y="168"/>
                    </a:lnTo>
                    <a:lnTo>
                      <a:pt x="592" y="160"/>
                    </a:lnTo>
                    <a:lnTo>
                      <a:pt x="600" y="160"/>
                    </a:lnTo>
                    <a:lnTo>
                      <a:pt x="600" y="168"/>
                    </a:lnTo>
                    <a:lnTo>
                      <a:pt x="616" y="168"/>
                    </a:lnTo>
                    <a:lnTo>
                      <a:pt x="624" y="152"/>
                    </a:lnTo>
                    <a:lnTo>
                      <a:pt x="616" y="144"/>
                    </a:lnTo>
                    <a:lnTo>
                      <a:pt x="624" y="144"/>
                    </a:lnTo>
                    <a:lnTo>
                      <a:pt x="624" y="136"/>
                    </a:lnTo>
                    <a:lnTo>
                      <a:pt x="624" y="128"/>
                    </a:lnTo>
                    <a:lnTo>
                      <a:pt x="584" y="120"/>
                    </a:lnTo>
                    <a:lnTo>
                      <a:pt x="592" y="120"/>
                    </a:lnTo>
                    <a:lnTo>
                      <a:pt x="600" y="120"/>
                    </a:lnTo>
                    <a:lnTo>
                      <a:pt x="608" y="120"/>
                    </a:lnTo>
                    <a:lnTo>
                      <a:pt x="608" y="112"/>
                    </a:lnTo>
                    <a:lnTo>
                      <a:pt x="616" y="112"/>
                    </a:lnTo>
                    <a:lnTo>
                      <a:pt x="624" y="120"/>
                    </a:lnTo>
                    <a:lnTo>
                      <a:pt x="624" y="112"/>
                    </a:lnTo>
                    <a:lnTo>
                      <a:pt x="632" y="112"/>
                    </a:lnTo>
                    <a:lnTo>
                      <a:pt x="640" y="120"/>
                    </a:lnTo>
                    <a:lnTo>
                      <a:pt x="656" y="120"/>
                    </a:lnTo>
                    <a:lnTo>
                      <a:pt x="664" y="104"/>
                    </a:lnTo>
                    <a:lnTo>
                      <a:pt x="672" y="88"/>
                    </a:lnTo>
                    <a:lnTo>
                      <a:pt x="680" y="80"/>
                    </a:lnTo>
                    <a:lnTo>
                      <a:pt x="680" y="72"/>
                    </a:lnTo>
                    <a:lnTo>
                      <a:pt x="672" y="56"/>
                    </a:lnTo>
                    <a:lnTo>
                      <a:pt x="664" y="56"/>
                    </a:lnTo>
                    <a:lnTo>
                      <a:pt x="656" y="64"/>
                    </a:lnTo>
                    <a:lnTo>
                      <a:pt x="656" y="72"/>
                    </a:lnTo>
                    <a:lnTo>
                      <a:pt x="656" y="80"/>
                    </a:lnTo>
                    <a:lnTo>
                      <a:pt x="656" y="88"/>
                    </a:lnTo>
                    <a:lnTo>
                      <a:pt x="656" y="72"/>
                    </a:lnTo>
                    <a:lnTo>
                      <a:pt x="648" y="64"/>
                    </a:lnTo>
                    <a:lnTo>
                      <a:pt x="648" y="56"/>
                    </a:lnTo>
                    <a:lnTo>
                      <a:pt x="640" y="56"/>
                    </a:lnTo>
                    <a:lnTo>
                      <a:pt x="632" y="56"/>
                    </a:lnTo>
                    <a:lnTo>
                      <a:pt x="632" y="64"/>
                    </a:lnTo>
                    <a:lnTo>
                      <a:pt x="616" y="64"/>
                    </a:lnTo>
                    <a:lnTo>
                      <a:pt x="600" y="72"/>
                    </a:lnTo>
                    <a:lnTo>
                      <a:pt x="592" y="80"/>
                    </a:lnTo>
                    <a:lnTo>
                      <a:pt x="584" y="80"/>
                    </a:lnTo>
                    <a:lnTo>
                      <a:pt x="584" y="72"/>
                    </a:lnTo>
                    <a:lnTo>
                      <a:pt x="592" y="72"/>
                    </a:lnTo>
                    <a:lnTo>
                      <a:pt x="592" y="64"/>
                    </a:lnTo>
                    <a:lnTo>
                      <a:pt x="592" y="48"/>
                    </a:lnTo>
                    <a:lnTo>
                      <a:pt x="600" y="56"/>
                    </a:lnTo>
                    <a:lnTo>
                      <a:pt x="608" y="64"/>
                    </a:lnTo>
                    <a:lnTo>
                      <a:pt x="616" y="56"/>
                    </a:lnTo>
                    <a:lnTo>
                      <a:pt x="624" y="48"/>
                    </a:lnTo>
                    <a:lnTo>
                      <a:pt x="616" y="48"/>
                    </a:lnTo>
                    <a:lnTo>
                      <a:pt x="608" y="40"/>
                    </a:lnTo>
                    <a:lnTo>
                      <a:pt x="616" y="40"/>
                    </a:lnTo>
                    <a:lnTo>
                      <a:pt x="624" y="40"/>
                    </a:lnTo>
                    <a:lnTo>
                      <a:pt x="632" y="48"/>
                    </a:lnTo>
                    <a:lnTo>
                      <a:pt x="640" y="40"/>
                    </a:lnTo>
                    <a:lnTo>
                      <a:pt x="640" y="32"/>
                    </a:lnTo>
                    <a:lnTo>
                      <a:pt x="632" y="32"/>
                    </a:lnTo>
                    <a:lnTo>
                      <a:pt x="632" y="24"/>
                    </a:lnTo>
                    <a:lnTo>
                      <a:pt x="640" y="32"/>
                    </a:lnTo>
                    <a:lnTo>
                      <a:pt x="648" y="32"/>
                    </a:lnTo>
                    <a:lnTo>
                      <a:pt x="656" y="32"/>
                    </a:lnTo>
                    <a:lnTo>
                      <a:pt x="664" y="40"/>
                    </a:lnTo>
                    <a:lnTo>
                      <a:pt x="656" y="32"/>
                    </a:lnTo>
                    <a:lnTo>
                      <a:pt x="656" y="24"/>
                    </a:lnTo>
                    <a:lnTo>
                      <a:pt x="648" y="8"/>
                    </a:lnTo>
                    <a:lnTo>
                      <a:pt x="640" y="8"/>
                    </a:lnTo>
                    <a:lnTo>
                      <a:pt x="632" y="0"/>
                    </a:lnTo>
                    <a:lnTo>
                      <a:pt x="520" y="24"/>
                    </a:lnTo>
                    <a:lnTo>
                      <a:pt x="320" y="64"/>
                    </a:lnTo>
                    <a:lnTo>
                      <a:pt x="192" y="72"/>
                    </a:lnTo>
                    <a:lnTo>
                      <a:pt x="184" y="72"/>
                    </a:lnTo>
                    <a:lnTo>
                      <a:pt x="184" y="80"/>
                    </a:lnTo>
                    <a:lnTo>
                      <a:pt x="184" y="88"/>
                    </a:lnTo>
                    <a:lnTo>
                      <a:pt x="192" y="96"/>
                    </a:lnTo>
                    <a:lnTo>
                      <a:pt x="184" y="104"/>
                    </a:lnTo>
                    <a:lnTo>
                      <a:pt x="176" y="104"/>
                    </a:lnTo>
                    <a:lnTo>
                      <a:pt x="168" y="120"/>
                    </a:lnTo>
                    <a:lnTo>
                      <a:pt x="168" y="128"/>
                    </a:lnTo>
                    <a:lnTo>
                      <a:pt x="160" y="128"/>
                    </a:lnTo>
                    <a:lnTo>
                      <a:pt x="152" y="128"/>
                    </a:lnTo>
                    <a:lnTo>
                      <a:pt x="128" y="152"/>
                    </a:lnTo>
                    <a:lnTo>
                      <a:pt x="120" y="144"/>
                    </a:lnTo>
                    <a:lnTo>
                      <a:pt x="112" y="144"/>
                    </a:lnTo>
                    <a:lnTo>
                      <a:pt x="96" y="168"/>
                    </a:lnTo>
                    <a:lnTo>
                      <a:pt x="96" y="176"/>
                    </a:lnTo>
                    <a:lnTo>
                      <a:pt x="80" y="176"/>
                    </a:lnTo>
                    <a:lnTo>
                      <a:pt x="64" y="192"/>
                    </a:lnTo>
                    <a:lnTo>
                      <a:pt x="56" y="200"/>
                    </a:lnTo>
                    <a:lnTo>
                      <a:pt x="32" y="200"/>
                    </a:lnTo>
                    <a:lnTo>
                      <a:pt x="24" y="216"/>
                    </a:lnTo>
                    <a:lnTo>
                      <a:pt x="16" y="240"/>
                    </a:lnTo>
                    <a:lnTo>
                      <a:pt x="0" y="240"/>
                    </a:lnTo>
                    <a:lnTo>
                      <a:pt x="0" y="272"/>
                    </a:lnTo>
                    <a:lnTo>
                      <a:pt x="96" y="256"/>
                    </a:lnTo>
                    <a:lnTo>
                      <a:pt x="104" y="256"/>
                    </a:lnTo>
                    <a:lnTo>
                      <a:pt x="112" y="248"/>
                    </a:lnTo>
                    <a:lnTo>
                      <a:pt x="152" y="224"/>
                    </a:lnTo>
                    <a:lnTo>
                      <a:pt x="176" y="224"/>
                    </a:lnTo>
                    <a:lnTo>
                      <a:pt x="256" y="216"/>
                    </a:lnTo>
                    <a:lnTo>
                      <a:pt x="272" y="216"/>
                    </a:lnTo>
                    <a:lnTo>
                      <a:pt x="280" y="224"/>
                    </a:lnTo>
                    <a:lnTo>
                      <a:pt x="288" y="232"/>
                    </a:lnTo>
                    <a:lnTo>
                      <a:pt x="288" y="240"/>
                    </a:lnTo>
                    <a:lnTo>
                      <a:pt x="376" y="232"/>
                    </a:lnTo>
                    <a:lnTo>
                      <a:pt x="488" y="304"/>
                    </a:lnTo>
                    <a:lnTo>
                      <a:pt x="496" y="29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2" name="Freeform 52"/>
              <p:cNvSpPr>
                <a:spLocks/>
              </p:cNvSpPr>
              <p:nvPr/>
            </p:nvSpPr>
            <p:spPr bwMode="auto">
              <a:xfrm>
                <a:off x="3980" y="1832"/>
                <a:ext cx="632" cy="360"/>
              </a:xfrm>
              <a:custGeom>
                <a:avLst/>
                <a:gdLst>
                  <a:gd name="T0" fmla="*/ 624 w 632"/>
                  <a:gd name="T1" fmla="*/ 240 h 360"/>
                  <a:gd name="T2" fmla="*/ 632 w 632"/>
                  <a:gd name="T3" fmla="*/ 248 h 360"/>
                  <a:gd name="T4" fmla="*/ 608 w 632"/>
                  <a:gd name="T5" fmla="*/ 216 h 360"/>
                  <a:gd name="T6" fmla="*/ 600 w 632"/>
                  <a:gd name="T7" fmla="*/ 216 h 360"/>
                  <a:gd name="T8" fmla="*/ 592 w 632"/>
                  <a:gd name="T9" fmla="*/ 224 h 360"/>
                  <a:gd name="T10" fmla="*/ 576 w 632"/>
                  <a:gd name="T11" fmla="*/ 224 h 360"/>
                  <a:gd name="T12" fmla="*/ 568 w 632"/>
                  <a:gd name="T13" fmla="*/ 216 h 360"/>
                  <a:gd name="T14" fmla="*/ 536 w 632"/>
                  <a:gd name="T15" fmla="*/ 200 h 360"/>
                  <a:gd name="T16" fmla="*/ 560 w 632"/>
                  <a:gd name="T17" fmla="*/ 200 h 360"/>
                  <a:gd name="T18" fmla="*/ 592 w 632"/>
                  <a:gd name="T19" fmla="*/ 208 h 360"/>
                  <a:gd name="T20" fmla="*/ 560 w 632"/>
                  <a:gd name="T21" fmla="*/ 192 h 360"/>
                  <a:gd name="T22" fmla="*/ 560 w 632"/>
                  <a:gd name="T23" fmla="*/ 184 h 360"/>
                  <a:gd name="T24" fmla="*/ 576 w 632"/>
                  <a:gd name="T25" fmla="*/ 184 h 360"/>
                  <a:gd name="T26" fmla="*/ 568 w 632"/>
                  <a:gd name="T27" fmla="*/ 176 h 360"/>
                  <a:gd name="T28" fmla="*/ 584 w 632"/>
                  <a:gd name="T29" fmla="*/ 168 h 360"/>
                  <a:gd name="T30" fmla="*/ 560 w 632"/>
                  <a:gd name="T31" fmla="*/ 152 h 360"/>
                  <a:gd name="T32" fmla="*/ 520 w 632"/>
                  <a:gd name="T33" fmla="*/ 120 h 360"/>
                  <a:gd name="T34" fmla="*/ 560 w 632"/>
                  <a:gd name="T35" fmla="*/ 152 h 360"/>
                  <a:gd name="T36" fmla="*/ 576 w 632"/>
                  <a:gd name="T37" fmla="*/ 136 h 360"/>
                  <a:gd name="T38" fmla="*/ 568 w 632"/>
                  <a:gd name="T39" fmla="*/ 120 h 360"/>
                  <a:gd name="T40" fmla="*/ 520 w 632"/>
                  <a:gd name="T41" fmla="*/ 104 h 360"/>
                  <a:gd name="T42" fmla="*/ 488 w 632"/>
                  <a:gd name="T43" fmla="*/ 96 h 360"/>
                  <a:gd name="T44" fmla="*/ 488 w 632"/>
                  <a:gd name="T45" fmla="*/ 64 h 360"/>
                  <a:gd name="T46" fmla="*/ 456 w 632"/>
                  <a:gd name="T47" fmla="*/ 24 h 360"/>
                  <a:gd name="T48" fmla="*/ 440 w 632"/>
                  <a:gd name="T49" fmla="*/ 0 h 360"/>
                  <a:gd name="T50" fmla="*/ 432 w 632"/>
                  <a:gd name="T51" fmla="*/ 16 h 360"/>
                  <a:gd name="T52" fmla="*/ 392 w 632"/>
                  <a:gd name="T53" fmla="*/ 8 h 360"/>
                  <a:gd name="T54" fmla="*/ 384 w 632"/>
                  <a:gd name="T55" fmla="*/ 24 h 360"/>
                  <a:gd name="T56" fmla="*/ 368 w 632"/>
                  <a:gd name="T57" fmla="*/ 56 h 360"/>
                  <a:gd name="T58" fmla="*/ 352 w 632"/>
                  <a:gd name="T59" fmla="*/ 72 h 360"/>
                  <a:gd name="T60" fmla="*/ 336 w 632"/>
                  <a:gd name="T61" fmla="*/ 96 h 360"/>
                  <a:gd name="T62" fmla="*/ 304 w 632"/>
                  <a:gd name="T63" fmla="*/ 104 h 360"/>
                  <a:gd name="T64" fmla="*/ 296 w 632"/>
                  <a:gd name="T65" fmla="*/ 128 h 360"/>
                  <a:gd name="T66" fmla="*/ 288 w 632"/>
                  <a:gd name="T67" fmla="*/ 144 h 360"/>
                  <a:gd name="T68" fmla="*/ 280 w 632"/>
                  <a:gd name="T69" fmla="*/ 176 h 360"/>
                  <a:gd name="T70" fmla="*/ 272 w 632"/>
                  <a:gd name="T71" fmla="*/ 208 h 360"/>
                  <a:gd name="T72" fmla="*/ 272 w 632"/>
                  <a:gd name="T73" fmla="*/ 224 h 360"/>
                  <a:gd name="T74" fmla="*/ 256 w 632"/>
                  <a:gd name="T75" fmla="*/ 232 h 360"/>
                  <a:gd name="T76" fmla="*/ 232 w 632"/>
                  <a:gd name="T77" fmla="*/ 240 h 360"/>
                  <a:gd name="T78" fmla="*/ 224 w 632"/>
                  <a:gd name="T79" fmla="*/ 248 h 360"/>
                  <a:gd name="T80" fmla="*/ 192 w 632"/>
                  <a:gd name="T81" fmla="*/ 256 h 360"/>
                  <a:gd name="T82" fmla="*/ 176 w 632"/>
                  <a:gd name="T83" fmla="*/ 272 h 360"/>
                  <a:gd name="T84" fmla="*/ 144 w 632"/>
                  <a:gd name="T85" fmla="*/ 264 h 360"/>
                  <a:gd name="T86" fmla="*/ 120 w 632"/>
                  <a:gd name="T87" fmla="*/ 264 h 360"/>
                  <a:gd name="T88" fmla="*/ 88 w 632"/>
                  <a:gd name="T89" fmla="*/ 288 h 360"/>
                  <a:gd name="T90" fmla="*/ 56 w 632"/>
                  <a:gd name="T91" fmla="*/ 320 h 360"/>
                  <a:gd name="T92" fmla="*/ 0 w 632"/>
                  <a:gd name="T93" fmla="*/ 360 h 360"/>
                  <a:gd name="T94" fmla="*/ 160 w 632"/>
                  <a:gd name="T95" fmla="*/ 328 h 360"/>
                  <a:gd name="T96" fmla="*/ 616 w 632"/>
                  <a:gd name="T97" fmla="*/ 256 h 36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632" h="360">
                    <a:moveTo>
                      <a:pt x="624" y="256"/>
                    </a:moveTo>
                    <a:lnTo>
                      <a:pt x="624" y="256"/>
                    </a:lnTo>
                    <a:lnTo>
                      <a:pt x="624" y="240"/>
                    </a:lnTo>
                    <a:lnTo>
                      <a:pt x="632" y="256"/>
                    </a:lnTo>
                    <a:lnTo>
                      <a:pt x="632" y="248"/>
                    </a:lnTo>
                    <a:lnTo>
                      <a:pt x="616" y="216"/>
                    </a:lnTo>
                    <a:lnTo>
                      <a:pt x="608" y="216"/>
                    </a:lnTo>
                    <a:lnTo>
                      <a:pt x="600" y="216"/>
                    </a:lnTo>
                    <a:lnTo>
                      <a:pt x="592" y="216"/>
                    </a:lnTo>
                    <a:lnTo>
                      <a:pt x="592" y="224"/>
                    </a:lnTo>
                    <a:lnTo>
                      <a:pt x="584" y="224"/>
                    </a:lnTo>
                    <a:lnTo>
                      <a:pt x="576" y="224"/>
                    </a:lnTo>
                    <a:lnTo>
                      <a:pt x="576" y="216"/>
                    </a:lnTo>
                    <a:lnTo>
                      <a:pt x="568" y="216"/>
                    </a:lnTo>
                    <a:lnTo>
                      <a:pt x="560" y="208"/>
                    </a:lnTo>
                    <a:lnTo>
                      <a:pt x="544" y="200"/>
                    </a:lnTo>
                    <a:lnTo>
                      <a:pt x="536" y="200"/>
                    </a:lnTo>
                    <a:lnTo>
                      <a:pt x="520" y="200"/>
                    </a:lnTo>
                    <a:lnTo>
                      <a:pt x="528" y="192"/>
                    </a:lnTo>
                    <a:lnTo>
                      <a:pt x="560" y="200"/>
                    </a:lnTo>
                    <a:lnTo>
                      <a:pt x="584" y="216"/>
                    </a:lnTo>
                    <a:lnTo>
                      <a:pt x="592" y="208"/>
                    </a:lnTo>
                    <a:lnTo>
                      <a:pt x="576" y="192"/>
                    </a:lnTo>
                    <a:lnTo>
                      <a:pt x="560" y="192"/>
                    </a:lnTo>
                    <a:lnTo>
                      <a:pt x="544" y="176"/>
                    </a:lnTo>
                    <a:lnTo>
                      <a:pt x="560" y="184"/>
                    </a:lnTo>
                    <a:lnTo>
                      <a:pt x="568" y="192"/>
                    </a:lnTo>
                    <a:lnTo>
                      <a:pt x="576" y="184"/>
                    </a:lnTo>
                    <a:lnTo>
                      <a:pt x="568" y="184"/>
                    </a:lnTo>
                    <a:lnTo>
                      <a:pt x="568" y="176"/>
                    </a:lnTo>
                    <a:lnTo>
                      <a:pt x="584" y="176"/>
                    </a:lnTo>
                    <a:lnTo>
                      <a:pt x="584" y="168"/>
                    </a:lnTo>
                    <a:lnTo>
                      <a:pt x="576" y="160"/>
                    </a:lnTo>
                    <a:lnTo>
                      <a:pt x="576" y="152"/>
                    </a:lnTo>
                    <a:lnTo>
                      <a:pt x="560" y="152"/>
                    </a:lnTo>
                    <a:lnTo>
                      <a:pt x="536" y="136"/>
                    </a:lnTo>
                    <a:lnTo>
                      <a:pt x="520" y="120"/>
                    </a:lnTo>
                    <a:lnTo>
                      <a:pt x="544" y="136"/>
                    </a:lnTo>
                    <a:lnTo>
                      <a:pt x="560" y="152"/>
                    </a:lnTo>
                    <a:lnTo>
                      <a:pt x="568" y="152"/>
                    </a:lnTo>
                    <a:lnTo>
                      <a:pt x="576" y="136"/>
                    </a:lnTo>
                    <a:lnTo>
                      <a:pt x="576" y="128"/>
                    </a:lnTo>
                    <a:lnTo>
                      <a:pt x="576" y="120"/>
                    </a:lnTo>
                    <a:lnTo>
                      <a:pt x="568" y="120"/>
                    </a:lnTo>
                    <a:lnTo>
                      <a:pt x="552" y="112"/>
                    </a:lnTo>
                    <a:lnTo>
                      <a:pt x="536" y="104"/>
                    </a:lnTo>
                    <a:lnTo>
                      <a:pt x="520" y="104"/>
                    </a:lnTo>
                    <a:lnTo>
                      <a:pt x="504" y="96"/>
                    </a:lnTo>
                    <a:lnTo>
                      <a:pt x="504" y="88"/>
                    </a:lnTo>
                    <a:lnTo>
                      <a:pt x="488" y="96"/>
                    </a:lnTo>
                    <a:lnTo>
                      <a:pt x="480" y="96"/>
                    </a:lnTo>
                    <a:lnTo>
                      <a:pt x="480" y="80"/>
                    </a:lnTo>
                    <a:lnTo>
                      <a:pt x="480" y="72"/>
                    </a:lnTo>
                    <a:lnTo>
                      <a:pt x="488" y="64"/>
                    </a:lnTo>
                    <a:lnTo>
                      <a:pt x="496" y="56"/>
                    </a:lnTo>
                    <a:lnTo>
                      <a:pt x="496" y="40"/>
                    </a:lnTo>
                    <a:lnTo>
                      <a:pt x="480" y="24"/>
                    </a:lnTo>
                    <a:lnTo>
                      <a:pt x="456" y="24"/>
                    </a:lnTo>
                    <a:lnTo>
                      <a:pt x="456" y="16"/>
                    </a:lnTo>
                    <a:lnTo>
                      <a:pt x="456" y="8"/>
                    </a:lnTo>
                    <a:lnTo>
                      <a:pt x="456" y="0"/>
                    </a:lnTo>
                    <a:lnTo>
                      <a:pt x="440" y="0"/>
                    </a:lnTo>
                    <a:lnTo>
                      <a:pt x="432" y="8"/>
                    </a:lnTo>
                    <a:lnTo>
                      <a:pt x="432" y="16"/>
                    </a:lnTo>
                    <a:lnTo>
                      <a:pt x="424" y="16"/>
                    </a:lnTo>
                    <a:lnTo>
                      <a:pt x="400" y="8"/>
                    </a:lnTo>
                    <a:lnTo>
                      <a:pt x="392" y="8"/>
                    </a:lnTo>
                    <a:lnTo>
                      <a:pt x="384" y="0"/>
                    </a:lnTo>
                    <a:lnTo>
                      <a:pt x="384" y="24"/>
                    </a:lnTo>
                    <a:lnTo>
                      <a:pt x="376" y="32"/>
                    </a:lnTo>
                    <a:lnTo>
                      <a:pt x="376" y="40"/>
                    </a:lnTo>
                    <a:lnTo>
                      <a:pt x="368" y="56"/>
                    </a:lnTo>
                    <a:lnTo>
                      <a:pt x="360" y="56"/>
                    </a:lnTo>
                    <a:lnTo>
                      <a:pt x="360" y="64"/>
                    </a:lnTo>
                    <a:lnTo>
                      <a:pt x="360" y="72"/>
                    </a:lnTo>
                    <a:lnTo>
                      <a:pt x="352" y="72"/>
                    </a:lnTo>
                    <a:lnTo>
                      <a:pt x="344" y="72"/>
                    </a:lnTo>
                    <a:lnTo>
                      <a:pt x="336" y="72"/>
                    </a:lnTo>
                    <a:lnTo>
                      <a:pt x="336" y="88"/>
                    </a:lnTo>
                    <a:lnTo>
                      <a:pt x="336" y="96"/>
                    </a:lnTo>
                    <a:lnTo>
                      <a:pt x="336" y="104"/>
                    </a:lnTo>
                    <a:lnTo>
                      <a:pt x="336" y="112"/>
                    </a:lnTo>
                    <a:lnTo>
                      <a:pt x="320" y="112"/>
                    </a:lnTo>
                    <a:lnTo>
                      <a:pt x="304" y="104"/>
                    </a:lnTo>
                    <a:lnTo>
                      <a:pt x="296" y="104"/>
                    </a:lnTo>
                    <a:lnTo>
                      <a:pt x="296" y="112"/>
                    </a:lnTo>
                    <a:lnTo>
                      <a:pt x="296" y="120"/>
                    </a:lnTo>
                    <a:lnTo>
                      <a:pt x="296" y="128"/>
                    </a:lnTo>
                    <a:lnTo>
                      <a:pt x="296" y="136"/>
                    </a:lnTo>
                    <a:lnTo>
                      <a:pt x="288" y="144"/>
                    </a:lnTo>
                    <a:lnTo>
                      <a:pt x="288" y="152"/>
                    </a:lnTo>
                    <a:lnTo>
                      <a:pt x="288" y="168"/>
                    </a:lnTo>
                    <a:lnTo>
                      <a:pt x="280" y="176"/>
                    </a:lnTo>
                    <a:lnTo>
                      <a:pt x="272" y="192"/>
                    </a:lnTo>
                    <a:lnTo>
                      <a:pt x="272" y="200"/>
                    </a:lnTo>
                    <a:lnTo>
                      <a:pt x="272" y="208"/>
                    </a:lnTo>
                    <a:lnTo>
                      <a:pt x="264" y="216"/>
                    </a:lnTo>
                    <a:lnTo>
                      <a:pt x="272" y="224"/>
                    </a:lnTo>
                    <a:lnTo>
                      <a:pt x="256" y="232"/>
                    </a:lnTo>
                    <a:lnTo>
                      <a:pt x="240" y="232"/>
                    </a:lnTo>
                    <a:lnTo>
                      <a:pt x="240" y="240"/>
                    </a:lnTo>
                    <a:lnTo>
                      <a:pt x="232" y="240"/>
                    </a:lnTo>
                    <a:lnTo>
                      <a:pt x="224" y="240"/>
                    </a:lnTo>
                    <a:lnTo>
                      <a:pt x="224" y="248"/>
                    </a:lnTo>
                    <a:lnTo>
                      <a:pt x="216" y="256"/>
                    </a:lnTo>
                    <a:lnTo>
                      <a:pt x="208" y="256"/>
                    </a:lnTo>
                    <a:lnTo>
                      <a:pt x="200" y="256"/>
                    </a:lnTo>
                    <a:lnTo>
                      <a:pt x="192" y="256"/>
                    </a:lnTo>
                    <a:lnTo>
                      <a:pt x="184" y="256"/>
                    </a:lnTo>
                    <a:lnTo>
                      <a:pt x="176" y="272"/>
                    </a:lnTo>
                    <a:lnTo>
                      <a:pt x="168" y="272"/>
                    </a:lnTo>
                    <a:lnTo>
                      <a:pt x="160" y="264"/>
                    </a:lnTo>
                    <a:lnTo>
                      <a:pt x="144" y="264"/>
                    </a:lnTo>
                    <a:lnTo>
                      <a:pt x="136" y="248"/>
                    </a:lnTo>
                    <a:lnTo>
                      <a:pt x="136" y="240"/>
                    </a:lnTo>
                    <a:lnTo>
                      <a:pt x="120" y="264"/>
                    </a:lnTo>
                    <a:lnTo>
                      <a:pt x="120" y="256"/>
                    </a:lnTo>
                    <a:lnTo>
                      <a:pt x="120" y="264"/>
                    </a:lnTo>
                    <a:lnTo>
                      <a:pt x="112" y="272"/>
                    </a:lnTo>
                    <a:lnTo>
                      <a:pt x="88" y="288"/>
                    </a:lnTo>
                    <a:lnTo>
                      <a:pt x="88" y="296"/>
                    </a:lnTo>
                    <a:lnTo>
                      <a:pt x="80" y="304"/>
                    </a:lnTo>
                    <a:lnTo>
                      <a:pt x="72" y="320"/>
                    </a:lnTo>
                    <a:lnTo>
                      <a:pt x="56" y="320"/>
                    </a:lnTo>
                    <a:lnTo>
                      <a:pt x="56" y="328"/>
                    </a:lnTo>
                    <a:lnTo>
                      <a:pt x="40" y="344"/>
                    </a:lnTo>
                    <a:lnTo>
                      <a:pt x="16" y="352"/>
                    </a:lnTo>
                    <a:lnTo>
                      <a:pt x="0" y="360"/>
                    </a:lnTo>
                    <a:lnTo>
                      <a:pt x="152" y="336"/>
                    </a:lnTo>
                    <a:lnTo>
                      <a:pt x="160" y="328"/>
                    </a:lnTo>
                    <a:lnTo>
                      <a:pt x="168" y="328"/>
                    </a:lnTo>
                    <a:lnTo>
                      <a:pt x="240" y="328"/>
                    </a:lnTo>
                    <a:lnTo>
                      <a:pt x="448" y="296"/>
                    </a:lnTo>
                    <a:lnTo>
                      <a:pt x="616" y="256"/>
                    </a:lnTo>
                    <a:lnTo>
                      <a:pt x="624" y="256"/>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3" name="Freeform 53"/>
              <p:cNvSpPr>
                <a:spLocks/>
              </p:cNvSpPr>
              <p:nvPr/>
            </p:nvSpPr>
            <p:spPr bwMode="auto">
              <a:xfrm>
                <a:off x="4276" y="1760"/>
                <a:ext cx="360" cy="184"/>
              </a:xfrm>
              <a:custGeom>
                <a:avLst/>
                <a:gdLst>
                  <a:gd name="T0" fmla="*/ 200 w 360"/>
                  <a:gd name="T1" fmla="*/ 120 h 184"/>
                  <a:gd name="T2" fmla="*/ 200 w 360"/>
                  <a:gd name="T3" fmla="*/ 160 h 184"/>
                  <a:gd name="T4" fmla="*/ 208 w 360"/>
                  <a:gd name="T5" fmla="*/ 152 h 184"/>
                  <a:gd name="T6" fmla="*/ 224 w 360"/>
                  <a:gd name="T7" fmla="*/ 160 h 184"/>
                  <a:gd name="T8" fmla="*/ 232 w 360"/>
                  <a:gd name="T9" fmla="*/ 168 h 184"/>
                  <a:gd name="T10" fmla="*/ 264 w 360"/>
                  <a:gd name="T11" fmla="*/ 176 h 184"/>
                  <a:gd name="T12" fmla="*/ 272 w 360"/>
                  <a:gd name="T13" fmla="*/ 176 h 184"/>
                  <a:gd name="T14" fmla="*/ 248 w 360"/>
                  <a:gd name="T15" fmla="*/ 160 h 184"/>
                  <a:gd name="T16" fmla="*/ 232 w 360"/>
                  <a:gd name="T17" fmla="*/ 136 h 184"/>
                  <a:gd name="T18" fmla="*/ 256 w 360"/>
                  <a:gd name="T19" fmla="*/ 152 h 184"/>
                  <a:gd name="T20" fmla="*/ 240 w 360"/>
                  <a:gd name="T21" fmla="*/ 120 h 184"/>
                  <a:gd name="T22" fmla="*/ 232 w 360"/>
                  <a:gd name="T23" fmla="*/ 64 h 184"/>
                  <a:gd name="T24" fmla="*/ 240 w 360"/>
                  <a:gd name="T25" fmla="*/ 64 h 184"/>
                  <a:gd name="T26" fmla="*/ 240 w 360"/>
                  <a:gd name="T27" fmla="*/ 48 h 184"/>
                  <a:gd name="T28" fmla="*/ 248 w 360"/>
                  <a:gd name="T29" fmla="*/ 48 h 184"/>
                  <a:gd name="T30" fmla="*/ 256 w 360"/>
                  <a:gd name="T31" fmla="*/ 40 h 184"/>
                  <a:gd name="T32" fmla="*/ 264 w 360"/>
                  <a:gd name="T33" fmla="*/ 24 h 184"/>
                  <a:gd name="T34" fmla="*/ 264 w 360"/>
                  <a:gd name="T35" fmla="*/ 32 h 184"/>
                  <a:gd name="T36" fmla="*/ 272 w 360"/>
                  <a:gd name="T37" fmla="*/ 32 h 184"/>
                  <a:gd name="T38" fmla="*/ 256 w 360"/>
                  <a:gd name="T39" fmla="*/ 48 h 184"/>
                  <a:gd name="T40" fmla="*/ 256 w 360"/>
                  <a:gd name="T41" fmla="*/ 80 h 184"/>
                  <a:gd name="T42" fmla="*/ 272 w 360"/>
                  <a:gd name="T43" fmla="*/ 72 h 184"/>
                  <a:gd name="T44" fmla="*/ 264 w 360"/>
                  <a:gd name="T45" fmla="*/ 96 h 184"/>
                  <a:gd name="T46" fmla="*/ 272 w 360"/>
                  <a:gd name="T47" fmla="*/ 120 h 184"/>
                  <a:gd name="T48" fmla="*/ 264 w 360"/>
                  <a:gd name="T49" fmla="*/ 128 h 184"/>
                  <a:gd name="T50" fmla="*/ 272 w 360"/>
                  <a:gd name="T51" fmla="*/ 128 h 184"/>
                  <a:gd name="T52" fmla="*/ 272 w 360"/>
                  <a:gd name="T53" fmla="*/ 152 h 184"/>
                  <a:gd name="T54" fmla="*/ 280 w 360"/>
                  <a:gd name="T55" fmla="*/ 152 h 184"/>
                  <a:gd name="T56" fmla="*/ 288 w 360"/>
                  <a:gd name="T57" fmla="*/ 152 h 184"/>
                  <a:gd name="T58" fmla="*/ 288 w 360"/>
                  <a:gd name="T59" fmla="*/ 144 h 184"/>
                  <a:gd name="T60" fmla="*/ 296 w 360"/>
                  <a:gd name="T61" fmla="*/ 152 h 184"/>
                  <a:gd name="T62" fmla="*/ 296 w 360"/>
                  <a:gd name="T63" fmla="*/ 160 h 184"/>
                  <a:gd name="T64" fmla="*/ 304 w 360"/>
                  <a:gd name="T65" fmla="*/ 160 h 184"/>
                  <a:gd name="T66" fmla="*/ 304 w 360"/>
                  <a:gd name="T67" fmla="*/ 176 h 184"/>
                  <a:gd name="T68" fmla="*/ 320 w 360"/>
                  <a:gd name="T69" fmla="*/ 184 h 184"/>
                  <a:gd name="T70" fmla="*/ 344 w 360"/>
                  <a:gd name="T71" fmla="*/ 168 h 184"/>
                  <a:gd name="T72" fmla="*/ 344 w 360"/>
                  <a:gd name="T73" fmla="*/ 144 h 184"/>
                  <a:gd name="T74" fmla="*/ 360 w 360"/>
                  <a:gd name="T75" fmla="*/ 120 h 184"/>
                  <a:gd name="T76" fmla="*/ 352 w 360"/>
                  <a:gd name="T77" fmla="*/ 176 h 184"/>
                  <a:gd name="T78" fmla="*/ 360 w 360"/>
                  <a:gd name="T79" fmla="*/ 168 h 184"/>
                  <a:gd name="T80" fmla="*/ 312 w 360"/>
                  <a:gd name="T81" fmla="*/ 128 h 184"/>
                  <a:gd name="T82" fmla="*/ 0 w 360"/>
                  <a:gd name="T83" fmla="*/ 56 h 184"/>
                  <a:gd name="T84" fmla="*/ 32 w 360"/>
                  <a:gd name="T85" fmla="*/ 80 h 184"/>
                  <a:gd name="T86" fmla="*/ 48 w 360"/>
                  <a:gd name="T87" fmla="*/ 72 h 184"/>
                  <a:gd name="T88" fmla="*/ 72 w 360"/>
                  <a:gd name="T89" fmla="*/ 64 h 184"/>
                  <a:gd name="T90" fmla="*/ 104 w 360"/>
                  <a:gd name="T91" fmla="*/ 48 h 184"/>
                  <a:gd name="T92" fmla="*/ 128 w 360"/>
                  <a:gd name="T93" fmla="*/ 48 h 184"/>
                  <a:gd name="T94" fmla="*/ 144 w 360"/>
                  <a:gd name="T95" fmla="*/ 64 h 184"/>
                  <a:gd name="T96" fmla="*/ 160 w 360"/>
                  <a:gd name="T97" fmla="*/ 72 h 184"/>
                  <a:gd name="T98" fmla="*/ 160 w 360"/>
                  <a:gd name="T99" fmla="*/ 96 h 184"/>
                  <a:gd name="T100" fmla="*/ 192 w 360"/>
                  <a:gd name="T101" fmla="*/ 104 h 18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60" h="184">
                    <a:moveTo>
                      <a:pt x="208" y="104"/>
                    </a:moveTo>
                    <a:lnTo>
                      <a:pt x="208" y="104"/>
                    </a:lnTo>
                    <a:lnTo>
                      <a:pt x="200" y="120"/>
                    </a:lnTo>
                    <a:lnTo>
                      <a:pt x="192" y="152"/>
                    </a:lnTo>
                    <a:lnTo>
                      <a:pt x="192" y="160"/>
                    </a:lnTo>
                    <a:lnTo>
                      <a:pt x="200" y="160"/>
                    </a:lnTo>
                    <a:lnTo>
                      <a:pt x="200" y="152"/>
                    </a:lnTo>
                    <a:lnTo>
                      <a:pt x="208" y="152"/>
                    </a:lnTo>
                    <a:lnTo>
                      <a:pt x="208" y="160"/>
                    </a:lnTo>
                    <a:lnTo>
                      <a:pt x="224" y="168"/>
                    </a:lnTo>
                    <a:lnTo>
                      <a:pt x="224" y="160"/>
                    </a:lnTo>
                    <a:lnTo>
                      <a:pt x="232" y="168"/>
                    </a:lnTo>
                    <a:lnTo>
                      <a:pt x="240" y="168"/>
                    </a:lnTo>
                    <a:lnTo>
                      <a:pt x="248" y="168"/>
                    </a:lnTo>
                    <a:lnTo>
                      <a:pt x="264" y="176"/>
                    </a:lnTo>
                    <a:lnTo>
                      <a:pt x="264" y="184"/>
                    </a:lnTo>
                    <a:lnTo>
                      <a:pt x="272" y="176"/>
                    </a:lnTo>
                    <a:lnTo>
                      <a:pt x="264" y="168"/>
                    </a:lnTo>
                    <a:lnTo>
                      <a:pt x="264" y="160"/>
                    </a:lnTo>
                    <a:lnTo>
                      <a:pt x="248" y="160"/>
                    </a:lnTo>
                    <a:lnTo>
                      <a:pt x="240" y="152"/>
                    </a:lnTo>
                    <a:lnTo>
                      <a:pt x="232" y="144"/>
                    </a:lnTo>
                    <a:lnTo>
                      <a:pt x="232" y="136"/>
                    </a:lnTo>
                    <a:lnTo>
                      <a:pt x="240" y="144"/>
                    </a:lnTo>
                    <a:lnTo>
                      <a:pt x="248" y="152"/>
                    </a:lnTo>
                    <a:lnTo>
                      <a:pt x="256" y="152"/>
                    </a:lnTo>
                    <a:lnTo>
                      <a:pt x="256" y="144"/>
                    </a:lnTo>
                    <a:lnTo>
                      <a:pt x="248" y="136"/>
                    </a:lnTo>
                    <a:lnTo>
                      <a:pt x="240" y="120"/>
                    </a:lnTo>
                    <a:lnTo>
                      <a:pt x="240" y="104"/>
                    </a:lnTo>
                    <a:lnTo>
                      <a:pt x="240" y="96"/>
                    </a:lnTo>
                    <a:lnTo>
                      <a:pt x="240" y="80"/>
                    </a:lnTo>
                    <a:lnTo>
                      <a:pt x="232" y="64"/>
                    </a:lnTo>
                    <a:lnTo>
                      <a:pt x="224" y="64"/>
                    </a:lnTo>
                    <a:lnTo>
                      <a:pt x="240" y="64"/>
                    </a:lnTo>
                    <a:lnTo>
                      <a:pt x="240" y="56"/>
                    </a:lnTo>
                    <a:lnTo>
                      <a:pt x="240" y="48"/>
                    </a:lnTo>
                    <a:lnTo>
                      <a:pt x="248" y="48"/>
                    </a:lnTo>
                    <a:lnTo>
                      <a:pt x="248" y="56"/>
                    </a:lnTo>
                    <a:lnTo>
                      <a:pt x="248" y="48"/>
                    </a:lnTo>
                    <a:lnTo>
                      <a:pt x="256" y="40"/>
                    </a:lnTo>
                    <a:lnTo>
                      <a:pt x="256" y="24"/>
                    </a:lnTo>
                    <a:lnTo>
                      <a:pt x="264" y="24"/>
                    </a:lnTo>
                    <a:lnTo>
                      <a:pt x="264" y="32"/>
                    </a:lnTo>
                    <a:lnTo>
                      <a:pt x="272" y="32"/>
                    </a:lnTo>
                    <a:lnTo>
                      <a:pt x="264" y="40"/>
                    </a:lnTo>
                    <a:lnTo>
                      <a:pt x="256" y="48"/>
                    </a:lnTo>
                    <a:lnTo>
                      <a:pt x="256" y="56"/>
                    </a:lnTo>
                    <a:lnTo>
                      <a:pt x="256" y="72"/>
                    </a:lnTo>
                    <a:lnTo>
                      <a:pt x="256" y="80"/>
                    </a:lnTo>
                    <a:lnTo>
                      <a:pt x="264" y="64"/>
                    </a:lnTo>
                    <a:lnTo>
                      <a:pt x="272" y="72"/>
                    </a:lnTo>
                    <a:lnTo>
                      <a:pt x="264" y="72"/>
                    </a:lnTo>
                    <a:lnTo>
                      <a:pt x="264" y="80"/>
                    </a:lnTo>
                    <a:lnTo>
                      <a:pt x="264" y="96"/>
                    </a:lnTo>
                    <a:lnTo>
                      <a:pt x="256" y="104"/>
                    </a:lnTo>
                    <a:lnTo>
                      <a:pt x="272" y="120"/>
                    </a:lnTo>
                    <a:lnTo>
                      <a:pt x="264" y="120"/>
                    </a:lnTo>
                    <a:lnTo>
                      <a:pt x="264" y="128"/>
                    </a:lnTo>
                    <a:lnTo>
                      <a:pt x="272" y="128"/>
                    </a:lnTo>
                    <a:lnTo>
                      <a:pt x="264" y="136"/>
                    </a:lnTo>
                    <a:lnTo>
                      <a:pt x="272" y="152"/>
                    </a:lnTo>
                    <a:lnTo>
                      <a:pt x="272" y="144"/>
                    </a:lnTo>
                    <a:lnTo>
                      <a:pt x="280" y="152"/>
                    </a:lnTo>
                    <a:lnTo>
                      <a:pt x="288" y="152"/>
                    </a:lnTo>
                    <a:lnTo>
                      <a:pt x="288" y="144"/>
                    </a:lnTo>
                    <a:lnTo>
                      <a:pt x="288" y="152"/>
                    </a:lnTo>
                    <a:lnTo>
                      <a:pt x="296" y="152"/>
                    </a:lnTo>
                    <a:lnTo>
                      <a:pt x="304" y="152"/>
                    </a:lnTo>
                    <a:lnTo>
                      <a:pt x="296" y="160"/>
                    </a:lnTo>
                    <a:lnTo>
                      <a:pt x="296" y="168"/>
                    </a:lnTo>
                    <a:lnTo>
                      <a:pt x="304" y="168"/>
                    </a:lnTo>
                    <a:lnTo>
                      <a:pt x="304" y="160"/>
                    </a:lnTo>
                    <a:lnTo>
                      <a:pt x="304" y="168"/>
                    </a:lnTo>
                    <a:lnTo>
                      <a:pt x="304" y="176"/>
                    </a:lnTo>
                    <a:lnTo>
                      <a:pt x="304" y="184"/>
                    </a:lnTo>
                    <a:lnTo>
                      <a:pt x="312" y="184"/>
                    </a:lnTo>
                    <a:lnTo>
                      <a:pt x="320" y="184"/>
                    </a:lnTo>
                    <a:lnTo>
                      <a:pt x="320" y="176"/>
                    </a:lnTo>
                    <a:lnTo>
                      <a:pt x="336" y="168"/>
                    </a:lnTo>
                    <a:lnTo>
                      <a:pt x="344" y="168"/>
                    </a:lnTo>
                    <a:lnTo>
                      <a:pt x="344" y="144"/>
                    </a:lnTo>
                    <a:lnTo>
                      <a:pt x="352" y="144"/>
                    </a:lnTo>
                    <a:lnTo>
                      <a:pt x="352" y="120"/>
                    </a:lnTo>
                    <a:lnTo>
                      <a:pt x="360" y="120"/>
                    </a:lnTo>
                    <a:lnTo>
                      <a:pt x="352" y="152"/>
                    </a:lnTo>
                    <a:lnTo>
                      <a:pt x="352" y="168"/>
                    </a:lnTo>
                    <a:lnTo>
                      <a:pt x="352" y="176"/>
                    </a:lnTo>
                    <a:lnTo>
                      <a:pt x="352" y="184"/>
                    </a:lnTo>
                    <a:lnTo>
                      <a:pt x="352" y="176"/>
                    </a:lnTo>
                    <a:lnTo>
                      <a:pt x="360" y="168"/>
                    </a:lnTo>
                    <a:lnTo>
                      <a:pt x="360" y="128"/>
                    </a:lnTo>
                    <a:lnTo>
                      <a:pt x="360" y="120"/>
                    </a:lnTo>
                    <a:lnTo>
                      <a:pt x="312" y="128"/>
                    </a:lnTo>
                    <a:lnTo>
                      <a:pt x="280" y="0"/>
                    </a:lnTo>
                    <a:lnTo>
                      <a:pt x="0" y="56"/>
                    </a:lnTo>
                    <a:lnTo>
                      <a:pt x="8" y="104"/>
                    </a:lnTo>
                    <a:lnTo>
                      <a:pt x="32" y="80"/>
                    </a:lnTo>
                    <a:lnTo>
                      <a:pt x="40" y="80"/>
                    </a:lnTo>
                    <a:lnTo>
                      <a:pt x="48" y="72"/>
                    </a:lnTo>
                    <a:lnTo>
                      <a:pt x="56" y="64"/>
                    </a:lnTo>
                    <a:lnTo>
                      <a:pt x="72" y="64"/>
                    </a:lnTo>
                    <a:lnTo>
                      <a:pt x="80" y="64"/>
                    </a:lnTo>
                    <a:lnTo>
                      <a:pt x="88" y="48"/>
                    </a:lnTo>
                    <a:lnTo>
                      <a:pt x="104" y="48"/>
                    </a:lnTo>
                    <a:lnTo>
                      <a:pt x="112" y="48"/>
                    </a:lnTo>
                    <a:lnTo>
                      <a:pt x="120" y="48"/>
                    </a:lnTo>
                    <a:lnTo>
                      <a:pt x="128" y="48"/>
                    </a:lnTo>
                    <a:lnTo>
                      <a:pt x="128" y="56"/>
                    </a:lnTo>
                    <a:lnTo>
                      <a:pt x="144" y="64"/>
                    </a:lnTo>
                    <a:lnTo>
                      <a:pt x="144" y="80"/>
                    </a:lnTo>
                    <a:lnTo>
                      <a:pt x="136" y="80"/>
                    </a:lnTo>
                    <a:lnTo>
                      <a:pt x="144" y="72"/>
                    </a:lnTo>
                    <a:lnTo>
                      <a:pt x="160" y="72"/>
                    </a:lnTo>
                    <a:lnTo>
                      <a:pt x="160" y="80"/>
                    </a:lnTo>
                    <a:lnTo>
                      <a:pt x="160" y="88"/>
                    </a:lnTo>
                    <a:lnTo>
                      <a:pt x="160" y="96"/>
                    </a:lnTo>
                    <a:lnTo>
                      <a:pt x="184" y="96"/>
                    </a:lnTo>
                    <a:lnTo>
                      <a:pt x="192" y="104"/>
                    </a:lnTo>
                    <a:lnTo>
                      <a:pt x="200" y="96"/>
                    </a:lnTo>
                    <a:lnTo>
                      <a:pt x="208" y="104"/>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4" name="Freeform 54"/>
              <p:cNvSpPr>
                <a:spLocks/>
              </p:cNvSpPr>
              <p:nvPr/>
            </p:nvSpPr>
            <p:spPr bwMode="auto">
              <a:xfrm>
                <a:off x="3860" y="2344"/>
                <a:ext cx="416" cy="448"/>
              </a:xfrm>
              <a:custGeom>
                <a:avLst/>
                <a:gdLst>
                  <a:gd name="T0" fmla="*/ 392 w 416"/>
                  <a:gd name="T1" fmla="*/ 392 h 448"/>
                  <a:gd name="T2" fmla="*/ 400 w 416"/>
                  <a:gd name="T3" fmla="*/ 392 h 448"/>
                  <a:gd name="T4" fmla="*/ 400 w 416"/>
                  <a:gd name="T5" fmla="*/ 384 h 448"/>
                  <a:gd name="T6" fmla="*/ 392 w 416"/>
                  <a:gd name="T7" fmla="*/ 384 h 448"/>
                  <a:gd name="T8" fmla="*/ 392 w 416"/>
                  <a:gd name="T9" fmla="*/ 376 h 448"/>
                  <a:gd name="T10" fmla="*/ 400 w 416"/>
                  <a:gd name="T11" fmla="*/ 376 h 448"/>
                  <a:gd name="T12" fmla="*/ 392 w 416"/>
                  <a:gd name="T13" fmla="*/ 376 h 448"/>
                  <a:gd name="T14" fmla="*/ 392 w 416"/>
                  <a:gd name="T15" fmla="*/ 368 h 448"/>
                  <a:gd name="T16" fmla="*/ 384 w 416"/>
                  <a:gd name="T17" fmla="*/ 360 h 448"/>
                  <a:gd name="T18" fmla="*/ 392 w 416"/>
                  <a:gd name="T19" fmla="*/ 360 h 448"/>
                  <a:gd name="T20" fmla="*/ 392 w 416"/>
                  <a:gd name="T21" fmla="*/ 368 h 448"/>
                  <a:gd name="T22" fmla="*/ 392 w 416"/>
                  <a:gd name="T23" fmla="*/ 344 h 448"/>
                  <a:gd name="T24" fmla="*/ 400 w 416"/>
                  <a:gd name="T25" fmla="*/ 344 h 448"/>
                  <a:gd name="T26" fmla="*/ 400 w 416"/>
                  <a:gd name="T27" fmla="*/ 344 h 448"/>
                  <a:gd name="T28" fmla="*/ 400 w 416"/>
                  <a:gd name="T29" fmla="*/ 320 h 448"/>
                  <a:gd name="T30" fmla="*/ 408 w 416"/>
                  <a:gd name="T31" fmla="*/ 320 h 448"/>
                  <a:gd name="T32" fmla="*/ 408 w 416"/>
                  <a:gd name="T33" fmla="*/ 312 h 448"/>
                  <a:gd name="T34" fmla="*/ 400 w 416"/>
                  <a:gd name="T35" fmla="*/ 312 h 448"/>
                  <a:gd name="T36" fmla="*/ 408 w 416"/>
                  <a:gd name="T37" fmla="*/ 304 h 448"/>
                  <a:gd name="T38" fmla="*/ 408 w 416"/>
                  <a:gd name="T39" fmla="*/ 296 h 448"/>
                  <a:gd name="T40" fmla="*/ 408 w 416"/>
                  <a:gd name="T41" fmla="*/ 288 h 448"/>
                  <a:gd name="T42" fmla="*/ 408 w 416"/>
                  <a:gd name="T43" fmla="*/ 280 h 448"/>
                  <a:gd name="T44" fmla="*/ 416 w 416"/>
                  <a:gd name="T45" fmla="*/ 272 h 448"/>
                  <a:gd name="T46" fmla="*/ 416 w 416"/>
                  <a:gd name="T47" fmla="*/ 264 h 448"/>
                  <a:gd name="T48" fmla="*/ 408 w 416"/>
                  <a:gd name="T49" fmla="*/ 264 h 448"/>
                  <a:gd name="T50" fmla="*/ 408 w 416"/>
                  <a:gd name="T51" fmla="*/ 256 h 448"/>
                  <a:gd name="T52" fmla="*/ 384 w 416"/>
                  <a:gd name="T53" fmla="*/ 216 h 448"/>
                  <a:gd name="T54" fmla="*/ 376 w 416"/>
                  <a:gd name="T55" fmla="*/ 208 h 448"/>
                  <a:gd name="T56" fmla="*/ 352 w 416"/>
                  <a:gd name="T57" fmla="*/ 176 h 448"/>
                  <a:gd name="T58" fmla="*/ 344 w 416"/>
                  <a:gd name="T59" fmla="*/ 168 h 448"/>
                  <a:gd name="T60" fmla="*/ 320 w 416"/>
                  <a:gd name="T61" fmla="*/ 152 h 448"/>
                  <a:gd name="T62" fmla="*/ 312 w 416"/>
                  <a:gd name="T63" fmla="*/ 128 h 448"/>
                  <a:gd name="T64" fmla="*/ 304 w 416"/>
                  <a:gd name="T65" fmla="*/ 128 h 448"/>
                  <a:gd name="T66" fmla="*/ 288 w 416"/>
                  <a:gd name="T67" fmla="*/ 104 h 448"/>
                  <a:gd name="T68" fmla="*/ 280 w 416"/>
                  <a:gd name="T69" fmla="*/ 104 h 448"/>
                  <a:gd name="T70" fmla="*/ 256 w 416"/>
                  <a:gd name="T71" fmla="*/ 88 h 448"/>
                  <a:gd name="T72" fmla="*/ 240 w 416"/>
                  <a:gd name="T73" fmla="*/ 56 h 448"/>
                  <a:gd name="T74" fmla="*/ 232 w 416"/>
                  <a:gd name="T75" fmla="*/ 48 h 448"/>
                  <a:gd name="T76" fmla="*/ 216 w 416"/>
                  <a:gd name="T77" fmla="*/ 48 h 448"/>
                  <a:gd name="T78" fmla="*/ 200 w 416"/>
                  <a:gd name="T79" fmla="*/ 40 h 448"/>
                  <a:gd name="T80" fmla="*/ 184 w 416"/>
                  <a:gd name="T81" fmla="*/ 40 h 448"/>
                  <a:gd name="T82" fmla="*/ 200 w 416"/>
                  <a:gd name="T83" fmla="*/ 0 h 448"/>
                  <a:gd name="T84" fmla="*/ 200 w 416"/>
                  <a:gd name="T85" fmla="*/ 0 h 448"/>
                  <a:gd name="T86" fmla="*/ 0 w 416"/>
                  <a:gd name="T87" fmla="*/ 24 h 448"/>
                  <a:gd name="T88" fmla="*/ 56 w 416"/>
                  <a:gd name="T89" fmla="*/ 232 h 448"/>
                  <a:gd name="T90" fmla="*/ 72 w 416"/>
                  <a:gd name="T91" fmla="*/ 264 h 448"/>
                  <a:gd name="T92" fmla="*/ 80 w 416"/>
                  <a:gd name="T93" fmla="*/ 288 h 448"/>
                  <a:gd name="T94" fmla="*/ 88 w 416"/>
                  <a:gd name="T95" fmla="*/ 288 h 448"/>
                  <a:gd name="T96" fmla="*/ 72 w 416"/>
                  <a:gd name="T97" fmla="*/ 304 h 448"/>
                  <a:gd name="T98" fmla="*/ 72 w 416"/>
                  <a:gd name="T99" fmla="*/ 336 h 448"/>
                  <a:gd name="T100" fmla="*/ 80 w 416"/>
                  <a:gd name="T101" fmla="*/ 368 h 448"/>
                  <a:gd name="T102" fmla="*/ 80 w 416"/>
                  <a:gd name="T103" fmla="*/ 392 h 448"/>
                  <a:gd name="T104" fmla="*/ 96 w 416"/>
                  <a:gd name="T105" fmla="*/ 424 h 448"/>
                  <a:gd name="T106" fmla="*/ 112 w 416"/>
                  <a:gd name="T107" fmla="*/ 448 h 448"/>
                  <a:gd name="T108" fmla="*/ 336 w 416"/>
                  <a:gd name="T109" fmla="*/ 432 h 448"/>
                  <a:gd name="T110" fmla="*/ 344 w 416"/>
                  <a:gd name="T111" fmla="*/ 448 h 448"/>
                  <a:gd name="T112" fmla="*/ 360 w 416"/>
                  <a:gd name="T113" fmla="*/ 448 h 448"/>
                  <a:gd name="T114" fmla="*/ 352 w 416"/>
                  <a:gd name="T115" fmla="*/ 432 h 448"/>
                  <a:gd name="T116" fmla="*/ 352 w 416"/>
                  <a:gd name="T117" fmla="*/ 408 h 448"/>
                  <a:gd name="T118" fmla="*/ 360 w 416"/>
                  <a:gd name="T119" fmla="*/ 400 h 448"/>
                  <a:gd name="T120" fmla="*/ 384 w 416"/>
                  <a:gd name="T121" fmla="*/ 408 h 448"/>
                  <a:gd name="T122" fmla="*/ 400 w 416"/>
                  <a:gd name="T123" fmla="*/ 408 h 448"/>
                  <a:gd name="T124" fmla="*/ 400 w 416"/>
                  <a:gd name="T125" fmla="*/ 400 h 44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6" h="448">
                    <a:moveTo>
                      <a:pt x="392" y="400"/>
                    </a:moveTo>
                    <a:lnTo>
                      <a:pt x="392" y="392"/>
                    </a:lnTo>
                    <a:lnTo>
                      <a:pt x="400" y="392"/>
                    </a:lnTo>
                    <a:lnTo>
                      <a:pt x="400" y="384"/>
                    </a:lnTo>
                    <a:lnTo>
                      <a:pt x="392" y="384"/>
                    </a:lnTo>
                    <a:lnTo>
                      <a:pt x="392" y="376"/>
                    </a:lnTo>
                    <a:lnTo>
                      <a:pt x="400" y="376"/>
                    </a:lnTo>
                    <a:lnTo>
                      <a:pt x="392" y="376"/>
                    </a:lnTo>
                    <a:lnTo>
                      <a:pt x="392" y="368"/>
                    </a:lnTo>
                    <a:lnTo>
                      <a:pt x="384" y="360"/>
                    </a:lnTo>
                    <a:lnTo>
                      <a:pt x="392" y="360"/>
                    </a:lnTo>
                    <a:lnTo>
                      <a:pt x="392" y="368"/>
                    </a:lnTo>
                    <a:lnTo>
                      <a:pt x="392" y="352"/>
                    </a:lnTo>
                    <a:lnTo>
                      <a:pt x="392" y="344"/>
                    </a:lnTo>
                    <a:lnTo>
                      <a:pt x="400" y="344"/>
                    </a:lnTo>
                    <a:lnTo>
                      <a:pt x="400" y="328"/>
                    </a:lnTo>
                    <a:lnTo>
                      <a:pt x="400" y="320"/>
                    </a:lnTo>
                    <a:lnTo>
                      <a:pt x="408" y="320"/>
                    </a:lnTo>
                    <a:lnTo>
                      <a:pt x="408" y="312"/>
                    </a:lnTo>
                    <a:lnTo>
                      <a:pt x="400" y="312"/>
                    </a:lnTo>
                    <a:lnTo>
                      <a:pt x="400" y="304"/>
                    </a:lnTo>
                    <a:lnTo>
                      <a:pt x="408" y="304"/>
                    </a:lnTo>
                    <a:lnTo>
                      <a:pt x="408" y="296"/>
                    </a:lnTo>
                    <a:lnTo>
                      <a:pt x="408" y="288"/>
                    </a:lnTo>
                    <a:lnTo>
                      <a:pt x="408" y="280"/>
                    </a:lnTo>
                    <a:lnTo>
                      <a:pt x="416" y="272"/>
                    </a:lnTo>
                    <a:lnTo>
                      <a:pt x="416" y="264"/>
                    </a:lnTo>
                    <a:lnTo>
                      <a:pt x="408" y="264"/>
                    </a:lnTo>
                    <a:lnTo>
                      <a:pt x="408" y="256"/>
                    </a:lnTo>
                    <a:lnTo>
                      <a:pt x="408" y="240"/>
                    </a:lnTo>
                    <a:lnTo>
                      <a:pt x="384" y="216"/>
                    </a:lnTo>
                    <a:lnTo>
                      <a:pt x="376" y="208"/>
                    </a:lnTo>
                    <a:lnTo>
                      <a:pt x="376" y="184"/>
                    </a:lnTo>
                    <a:lnTo>
                      <a:pt x="352" y="176"/>
                    </a:lnTo>
                    <a:lnTo>
                      <a:pt x="344" y="168"/>
                    </a:lnTo>
                    <a:lnTo>
                      <a:pt x="336" y="160"/>
                    </a:lnTo>
                    <a:lnTo>
                      <a:pt x="320" y="152"/>
                    </a:lnTo>
                    <a:lnTo>
                      <a:pt x="320" y="136"/>
                    </a:lnTo>
                    <a:lnTo>
                      <a:pt x="312" y="128"/>
                    </a:lnTo>
                    <a:lnTo>
                      <a:pt x="304" y="128"/>
                    </a:lnTo>
                    <a:lnTo>
                      <a:pt x="296" y="120"/>
                    </a:lnTo>
                    <a:lnTo>
                      <a:pt x="288" y="104"/>
                    </a:lnTo>
                    <a:lnTo>
                      <a:pt x="280" y="104"/>
                    </a:lnTo>
                    <a:lnTo>
                      <a:pt x="264" y="104"/>
                    </a:lnTo>
                    <a:lnTo>
                      <a:pt x="256" y="88"/>
                    </a:lnTo>
                    <a:lnTo>
                      <a:pt x="248" y="80"/>
                    </a:lnTo>
                    <a:lnTo>
                      <a:pt x="240" y="56"/>
                    </a:lnTo>
                    <a:lnTo>
                      <a:pt x="232" y="48"/>
                    </a:lnTo>
                    <a:lnTo>
                      <a:pt x="224" y="48"/>
                    </a:lnTo>
                    <a:lnTo>
                      <a:pt x="216" y="48"/>
                    </a:lnTo>
                    <a:lnTo>
                      <a:pt x="208" y="40"/>
                    </a:lnTo>
                    <a:lnTo>
                      <a:pt x="200" y="40"/>
                    </a:lnTo>
                    <a:lnTo>
                      <a:pt x="184" y="40"/>
                    </a:lnTo>
                    <a:lnTo>
                      <a:pt x="184" y="16"/>
                    </a:lnTo>
                    <a:lnTo>
                      <a:pt x="200" y="0"/>
                    </a:lnTo>
                    <a:lnTo>
                      <a:pt x="104" y="16"/>
                    </a:lnTo>
                    <a:lnTo>
                      <a:pt x="0" y="24"/>
                    </a:lnTo>
                    <a:lnTo>
                      <a:pt x="56" y="232"/>
                    </a:lnTo>
                    <a:lnTo>
                      <a:pt x="72" y="264"/>
                    </a:lnTo>
                    <a:lnTo>
                      <a:pt x="80" y="272"/>
                    </a:lnTo>
                    <a:lnTo>
                      <a:pt x="80" y="288"/>
                    </a:lnTo>
                    <a:lnTo>
                      <a:pt x="88" y="288"/>
                    </a:lnTo>
                    <a:lnTo>
                      <a:pt x="88" y="296"/>
                    </a:lnTo>
                    <a:lnTo>
                      <a:pt x="72" y="304"/>
                    </a:lnTo>
                    <a:lnTo>
                      <a:pt x="72" y="312"/>
                    </a:lnTo>
                    <a:lnTo>
                      <a:pt x="72" y="336"/>
                    </a:lnTo>
                    <a:lnTo>
                      <a:pt x="72" y="360"/>
                    </a:lnTo>
                    <a:lnTo>
                      <a:pt x="80" y="368"/>
                    </a:lnTo>
                    <a:lnTo>
                      <a:pt x="80" y="384"/>
                    </a:lnTo>
                    <a:lnTo>
                      <a:pt x="80" y="392"/>
                    </a:lnTo>
                    <a:lnTo>
                      <a:pt x="96" y="424"/>
                    </a:lnTo>
                    <a:lnTo>
                      <a:pt x="112" y="448"/>
                    </a:lnTo>
                    <a:lnTo>
                      <a:pt x="336" y="432"/>
                    </a:lnTo>
                    <a:lnTo>
                      <a:pt x="344" y="448"/>
                    </a:lnTo>
                    <a:lnTo>
                      <a:pt x="360" y="448"/>
                    </a:lnTo>
                    <a:lnTo>
                      <a:pt x="360" y="440"/>
                    </a:lnTo>
                    <a:lnTo>
                      <a:pt x="352" y="432"/>
                    </a:lnTo>
                    <a:lnTo>
                      <a:pt x="352" y="424"/>
                    </a:lnTo>
                    <a:lnTo>
                      <a:pt x="352" y="408"/>
                    </a:lnTo>
                    <a:lnTo>
                      <a:pt x="360" y="400"/>
                    </a:lnTo>
                    <a:lnTo>
                      <a:pt x="368" y="408"/>
                    </a:lnTo>
                    <a:lnTo>
                      <a:pt x="384" y="408"/>
                    </a:lnTo>
                    <a:lnTo>
                      <a:pt x="392" y="408"/>
                    </a:lnTo>
                    <a:lnTo>
                      <a:pt x="400" y="408"/>
                    </a:lnTo>
                    <a:lnTo>
                      <a:pt x="400" y="400"/>
                    </a:lnTo>
                    <a:lnTo>
                      <a:pt x="392" y="400"/>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5" name="Freeform 55"/>
              <p:cNvSpPr>
                <a:spLocks/>
              </p:cNvSpPr>
              <p:nvPr/>
            </p:nvSpPr>
            <p:spPr bwMode="auto">
              <a:xfrm>
                <a:off x="4798" y="1458"/>
                <a:ext cx="56" cy="80"/>
              </a:xfrm>
              <a:custGeom>
                <a:avLst/>
                <a:gdLst>
                  <a:gd name="T0" fmla="*/ 8 w 56"/>
                  <a:gd name="T1" fmla="*/ 72 h 80"/>
                  <a:gd name="T2" fmla="*/ 8 w 56"/>
                  <a:gd name="T3" fmla="*/ 72 h 80"/>
                  <a:gd name="T4" fmla="*/ 8 w 56"/>
                  <a:gd name="T5" fmla="*/ 80 h 80"/>
                  <a:gd name="T6" fmla="*/ 8 w 56"/>
                  <a:gd name="T7" fmla="*/ 80 h 80"/>
                  <a:gd name="T8" fmla="*/ 16 w 56"/>
                  <a:gd name="T9" fmla="*/ 80 h 80"/>
                  <a:gd name="T10" fmla="*/ 16 w 56"/>
                  <a:gd name="T11" fmla="*/ 80 h 80"/>
                  <a:gd name="T12" fmla="*/ 24 w 56"/>
                  <a:gd name="T13" fmla="*/ 72 h 80"/>
                  <a:gd name="T14" fmla="*/ 32 w 56"/>
                  <a:gd name="T15" fmla="*/ 64 h 80"/>
                  <a:gd name="T16" fmla="*/ 32 w 56"/>
                  <a:gd name="T17" fmla="*/ 64 h 80"/>
                  <a:gd name="T18" fmla="*/ 40 w 56"/>
                  <a:gd name="T19" fmla="*/ 64 h 80"/>
                  <a:gd name="T20" fmla="*/ 40 w 56"/>
                  <a:gd name="T21" fmla="*/ 64 h 80"/>
                  <a:gd name="T22" fmla="*/ 40 w 56"/>
                  <a:gd name="T23" fmla="*/ 56 h 80"/>
                  <a:gd name="T24" fmla="*/ 32 w 56"/>
                  <a:gd name="T25" fmla="*/ 24 h 80"/>
                  <a:gd name="T26" fmla="*/ 32 w 56"/>
                  <a:gd name="T27" fmla="*/ 24 h 80"/>
                  <a:gd name="T28" fmla="*/ 32 w 56"/>
                  <a:gd name="T29" fmla="*/ 24 h 80"/>
                  <a:gd name="T30" fmla="*/ 32 w 56"/>
                  <a:gd name="T31" fmla="*/ 24 h 80"/>
                  <a:gd name="T32" fmla="*/ 40 w 56"/>
                  <a:gd name="T33" fmla="*/ 32 h 80"/>
                  <a:gd name="T34" fmla="*/ 40 w 56"/>
                  <a:gd name="T35" fmla="*/ 32 h 80"/>
                  <a:gd name="T36" fmla="*/ 48 w 56"/>
                  <a:gd name="T37" fmla="*/ 32 h 80"/>
                  <a:gd name="T38" fmla="*/ 56 w 56"/>
                  <a:gd name="T39" fmla="*/ 48 h 80"/>
                  <a:gd name="T40" fmla="*/ 56 w 56"/>
                  <a:gd name="T41" fmla="*/ 48 h 80"/>
                  <a:gd name="T42" fmla="*/ 56 w 56"/>
                  <a:gd name="T43" fmla="*/ 48 h 80"/>
                  <a:gd name="T44" fmla="*/ 56 w 56"/>
                  <a:gd name="T45" fmla="*/ 48 h 80"/>
                  <a:gd name="T46" fmla="*/ 56 w 56"/>
                  <a:gd name="T47" fmla="*/ 32 h 80"/>
                  <a:gd name="T48" fmla="*/ 48 w 56"/>
                  <a:gd name="T49" fmla="*/ 32 h 80"/>
                  <a:gd name="T50" fmla="*/ 40 w 56"/>
                  <a:gd name="T51" fmla="*/ 24 h 80"/>
                  <a:gd name="T52" fmla="*/ 40 w 56"/>
                  <a:gd name="T53" fmla="*/ 24 h 80"/>
                  <a:gd name="T54" fmla="*/ 40 w 56"/>
                  <a:gd name="T55" fmla="*/ 24 h 80"/>
                  <a:gd name="T56" fmla="*/ 32 w 56"/>
                  <a:gd name="T57" fmla="*/ 16 h 80"/>
                  <a:gd name="T58" fmla="*/ 32 w 56"/>
                  <a:gd name="T59" fmla="*/ 16 h 80"/>
                  <a:gd name="T60" fmla="*/ 32 w 56"/>
                  <a:gd name="T61" fmla="*/ 16 h 80"/>
                  <a:gd name="T62" fmla="*/ 32 w 56"/>
                  <a:gd name="T63" fmla="*/ 16 h 80"/>
                  <a:gd name="T64" fmla="*/ 24 w 56"/>
                  <a:gd name="T65" fmla="*/ 0 h 80"/>
                  <a:gd name="T66" fmla="*/ 24 w 56"/>
                  <a:gd name="T67" fmla="*/ 0 h 80"/>
                  <a:gd name="T68" fmla="*/ 0 w 56"/>
                  <a:gd name="T69" fmla="*/ 8 h 80"/>
                  <a:gd name="T70" fmla="*/ 0 w 56"/>
                  <a:gd name="T71" fmla="*/ 8 h 80"/>
                  <a:gd name="T72" fmla="*/ 16 w 56"/>
                  <a:gd name="T73" fmla="*/ 64 h 80"/>
                  <a:gd name="T74" fmla="*/ 16 w 56"/>
                  <a:gd name="T75" fmla="*/ 64 h 80"/>
                  <a:gd name="T76" fmla="*/ 8 w 56"/>
                  <a:gd name="T77" fmla="*/ 72 h 8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6" h="80">
                    <a:moveTo>
                      <a:pt x="8" y="72"/>
                    </a:moveTo>
                    <a:lnTo>
                      <a:pt x="8" y="72"/>
                    </a:lnTo>
                    <a:lnTo>
                      <a:pt x="8" y="80"/>
                    </a:lnTo>
                    <a:lnTo>
                      <a:pt x="16" y="80"/>
                    </a:lnTo>
                    <a:lnTo>
                      <a:pt x="24" y="72"/>
                    </a:lnTo>
                    <a:lnTo>
                      <a:pt x="32" y="64"/>
                    </a:lnTo>
                    <a:lnTo>
                      <a:pt x="40" y="64"/>
                    </a:lnTo>
                    <a:lnTo>
                      <a:pt x="40" y="56"/>
                    </a:lnTo>
                    <a:lnTo>
                      <a:pt x="32" y="24"/>
                    </a:lnTo>
                    <a:lnTo>
                      <a:pt x="40" y="32"/>
                    </a:lnTo>
                    <a:lnTo>
                      <a:pt x="48" y="32"/>
                    </a:lnTo>
                    <a:lnTo>
                      <a:pt x="56" y="48"/>
                    </a:lnTo>
                    <a:lnTo>
                      <a:pt x="56" y="32"/>
                    </a:lnTo>
                    <a:lnTo>
                      <a:pt x="48" y="32"/>
                    </a:lnTo>
                    <a:lnTo>
                      <a:pt x="40" y="24"/>
                    </a:lnTo>
                    <a:lnTo>
                      <a:pt x="32" y="16"/>
                    </a:lnTo>
                    <a:lnTo>
                      <a:pt x="24" y="0"/>
                    </a:lnTo>
                    <a:lnTo>
                      <a:pt x="0" y="8"/>
                    </a:lnTo>
                    <a:lnTo>
                      <a:pt x="16" y="64"/>
                    </a:lnTo>
                    <a:lnTo>
                      <a:pt x="8" y="72"/>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6" name="Freeform 56"/>
              <p:cNvSpPr>
                <a:spLocks/>
              </p:cNvSpPr>
              <p:nvPr/>
            </p:nvSpPr>
            <p:spPr bwMode="auto">
              <a:xfrm>
                <a:off x="4661" y="1560"/>
                <a:ext cx="144" cy="88"/>
              </a:xfrm>
              <a:custGeom>
                <a:avLst/>
                <a:gdLst>
                  <a:gd name="T0" fmla="*/ 0 w 144"/>
                  <a:gd name="T1" fmla="*/ 88 h 88"/>
                  <a:gd name="T2" fmla="*/ 0 w 144"/>
                  <a:gd name="T3" fmla="*/ 80 h 88"/>
                  <a:gd name="T4" fmla="*/ 8 w 144"/>
                  <a:gd name="T5" fmla="*/ 64 h 88"/>
                  <a:gd name="T6" fmla="*/ 16 w 144"/>
                  <a:gd name="T7" fmla="*/ 56 h 88"/>
                  <a:gd name="T8" fmla="*/ 24 w 144"/>
                  <a:gd name="T9" fmla="*/ 48 h 88"/>
                  <a:gd name="T10" fmla="*/ 32 w 144"/>
                  <a:gd name="T11" fmla="*/ 40 h 88"/>
                  <a:gd name="T12" fmla="*/ 48 w 144"/>
                  <a:gd name="T13" fmla="*/ 40 h 88"/>
                  <a:gd name="T14" fmla="*/ 48 w 144"/>
                  <a:gd name="T15" fmla="*/ 40 h 88"/>
                  <a:gd name="T16" fmla="*/ 64 w 144"/>
                  <a:gd name="T17" fmla="*/ 32 h 88"/>
                  <a:gd name="T18" fmla="*/ 88 w 144"/>
                  <a:gd name="T19" fmla="*/ 24 h 88"/>
                  <a:gd name="T20" fmla="*/ 112 w 144"/>
                  <a:gd name="T21" fmla="*/ 0 h 88"/>
                  <a:gd name="T22" fmla="*/ 112 w 144"/>
                  <a:gd name="T23" fmla="*/ 8 h 88"/>
                  <a:gd name="T24" fmla="*/ 104 w 144"/>
                  <a:gd name="T25" fmla="*/ 16 h 88"/>
                  <a:gd name="T26" fmla="*/ 96 w 144"/>
                  <a:gd name="T27" fmla="*/ 24 h 88"/>
                  <a:gd name="T28" fmla="*/ 96 w 144"/>
                  <a:gd name="T29" fmla="*/ 32 h 88"/>
                  <a:gd name="T30" fmla="*/ 96 w 144"/>
                  <a:gd name="T31" fmla="*/ 32 h 88"/>
                  <a:gd name="T32" fmla="*/ 96 w 144"/>
                  <a:gd name="T33" fmla="*/ 32 h 88"/>
                  <a:gd name="T34" fmla="*/ 96 w 144"/>
                  <a:gd name="T35" fmla="*/ 40 h 88"/>
                  <a:gd name="T36" fmla="*/ 96 w 144"/>
                  <a:gd name="T37" fmla="*/ 40 h 88"/>
                  <a:gd name="T38" fmla="*/ 104 w 144"/>
                  <a:gd name="T39" fmla="*/ 32 h 88"/>
                  <a:gd name="T40" fmla="*/ 104 w 144"/>
                  <a:gd name="T41" fmla="*/ 32 h 88"/>
                  <a:gd name="T42" fmla="*/ 112 w 144"/>
                  <a:gd name="T43" fmla="*/ 16 h 88"/>
                  <a:gd name="T44" fmla="*/ 128 w 144"/>
                  <a:gd name="T45" fmla="*/ 8 h 88"/>
                  <a:gd name="T46" fmla="*/ 128 w 144"/>
                  <a:gd name="T47" fmla="*/ 8 h 88"/>
                  <a:gd name="T48" fmla="*/ 136 w 144"/>
                  <a:gd name="T49" fmla="*/ 0 h 88"/>
                  <a:gd name="T50" fmla="*/ 144 w 144"/>
                  <a:gd name="T51" fmla="*/ 0 h 88"/>
                  <a:gd name="T52" fmla="*/ 144 w 144"/>
                  <a:gd name="T53" fmla="*/ 8 h 88"/>
                  <a:gd name="T54" fmla="*/ 96 w 144"/>
                  <a:gd name="T55" fmla="*/ 48 h 88"/>
                  <a:gd name="T56" fmla="*/ 72 w 144"/>
                  <a:gd name="T57" fmla="*/ 64 h 88"/>
                  <a:gd name="T58" fmla="*/ 72 w 144"/>
                  <a:gd name="T59" fmla="*/ 64 h 88"/>
                  <a:gd name="T60" fmla="*/ 80 w 144"/>
                  <a:gd name="T61" fmla="*/ 48 h 88"/>
                  <a:gd name="T62" fmla="*/ 80 w 144"/>
                  <a:gd name="T63" fmla="*/ 48 h 88"/>
                  <a:gd name="T64" fmla="*/ 56 w 144"/>
                  <a:gd name="T65" fmla="*/ 56 h 88"/>
                  <a:gd name="T66" fmla="*/ 32 w 144"/>
                  <a:gd name="T67" fmla="*/ 72 h 88"/>
                  <a:gd name="T68" fmla="*/ 8 w 144"/>
                  <a:gd name="T69" fmla="*/ 88 h 88"/>
                  <a:gd name="T70" fmla="*/ 16 w 144"/>
                  <a:gd name="T71" fmla="*/ 88 h 88"/>
                  <a:gd name="T72" fmla="*/ 16 w 144"/>
                  <a:gd name="T73" fmla="*/ 80 h 88"/>
                  <a:gd name="T74" fmla="*/ 0 w 144"/>
                  <a:gd name="T75" fmla="*/ 88 h 8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44" h="88">
                    <a:moveTo>
                      <a:pt x="0" y="88"/>
                    </a:moveTo>
                    <a:lnTo>
                      <a:pt x="0" y="88"/>
                    </a:lnTo>
                    <a:lnTo>
                      <a:pt x="0" y="80"/>
                    </a:lnTo>
                    <a:lnTo>
                      <a:pt x="0" y="72"/>
                    </a:lnTo>
                    <a:lnTo>
                      <a:pt x="8" y="64"/>
                    </a:lnTo>
                    <a:lnTo>
                      <a:pt x="16" y="64"/>
                    </a:lnTo>
                    <a:lnTo>
                      <a:pt x="16" y="56"/>
                    </a:lnTo>
                    <a:lnTo>
                      <a:pt x="16" y="48"/>
                    </a:lnTo>
                    <a:lnTo>
                      <a:pt x="24" y="48"/>
                    </a:lnTo>
                    <a:lnTo>
                      <a:pt x="32" y="40"/>
                    </a:lnTo>
                    <a:lnTo>
                      <a:pt x="48" y="40"/>
                    </a:lnTo>
                    <a:lnTo>
                      <a:pt x="48" y="32"/>
                    </a:lnTo>
                    <a:lnTo>
                      <a:pt x="64" y="32"/>
                    </a:lnTo>
                    <a:lnTo>
                      <a:pt x="88" y="24"/>
                    </a:lnTo>
                    <a:lnTo>
                      <a:pt x="104" y="0"/>
                    </a:lnTo>
                    <a:lnTo>
                      <a:pt x="112" y="0"/>
                    </a:lnTo>
                    <a:lnTo>
                      <a:pt x="112" y="8"/>
                    </a:lnTo>
                    <a:lnTo>
                      <a:pt x="104" y="8"/>
                    </a:lnTo>
                    <a:lnTo>
                      <a:pt x="104" y="16"/>
                    </a:lnTo>
                    <a:lnTo>
                      <a:pt x="96" y="24"/>
                    </a:lnTo>
                    <a:lnTo>
                      <a:pt x="96" y="32"/>
                    </a:lnTo>
                    <a:lnTo>
                      <a:pt x="96" y="40"/>
                    </a:lnTo>
                    <a:lnTo>
                      <a:pt x="104" y="32"/>
                    </a:lnTo>
                    <a:lnTo>
                      <a:pt x="104" y="24"/>
                    </a:lnTo>
                    <a:lnTo>
                      <a:pt x="112" y="16"/>
                    </a:lnTo>
                    <a:lnTo>
                      <a:pt x="120" y="8"/>
                    </a:lnTo>
                    <a:lnTo>
                      <a:pt x="128" y="8"/>
                    </a:lnTo>
                    <a:lnTo>
                      <a:pt x="136" y="8"/>
                    </a:lnTo>
                    <a:lnTo>
                      <a:pt x="136" y="0"/>
                    </a:lnTo>
                    <a:lnTo>
                      <a:pt x="144" y="0"/>
                    </a:lnTo>
                    <a:lnTo>
                      <a:pt x="144" y="8"/>
                    </a:lnTo>
                    <a:lnTo>
                      <a:pt x="128" y="16"/>
                    </a:lnTo>
                    <a:lnTo>
                      <a:pt x="96" y="48"/>
                    </a:lnTo>
                    <a:lnTo>
                      <a:pt x="80" y="56"/>
                    </a:lnTo>
                    <a:lnTo>
                      <a:pt x="72" y="64"/>
                    </a:lnTo>
                    <a:lnTo>
                      <a:pt x="80" y="56"/>
                    </a:lnTo>
                    <a:lnTo>
                      <a:pt x="80" y="48"/>
                    </a:lnTo>
                    <a:lnTo>
                      <a:pt x="64" y="56"/>
                    </a:lnTo>
                    <a:lnTo>
                      <a:pt x="56" y="56"/>
                    </a:lnTo>
                    <a:lnTo>
                      <a:pt x="48" y="64"/>
                    </a:lnTo>
                    <a:lnTo>
                      <a:pt x="32" y="72"/>
                    </a:lnTo>
                    <a:lnTo>
                      <a:pt x="16" y="88"/>
                    </a:lnTo>
                    <a:lnTo>
                      <a:pt x="8" y="88"/>
                    </a:lnTo>
                    <a:lnTo>
                      <a:pt x="16" y="88"/>
                    </a:lnTo>
                    <a:lnTo>
                      <a:pt x="16" y="80"/>
                    </a:lnTo>
                    <a:lnTo>
                      <a:pt x="8" y="80"/>
                    </a:lnTo>
                    <a:lnTo>
                      <a:pt x="0" y="88"/>
                    </a:lnTo>
                    <a:close/>
                  </a:path>
                </a:pathLst>
              </a:custGeom>
              <a:solidFill>
                <a:srgbClr val="0066FF"/>
              </a:solid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grpSp>
        <p:grpSp>
          <p:nvGrpSpPr>
            <p:cNvPr id="5" name="Group 106"/>
            <p:cNvGrpSpPr>
              <a:grpSpLocks/>
            </p:cNvGrpSpPr>
            <p:nvPr/>
          </p:nvGrpSpPr>
          <p:grpSpPr bwMode="auto">
            <a:xfrm>
              <a:off x="2813051" y="4853921"/>
              <a:ext cx="101600" cy="114300"/>
              <a:chOff x="2089" y="3290"/>
              <a:chExt cx="64" cy="72"/>
            </a:xfrm>
            <a:solidFill>
              <a:srgbClr val="0066FF"/>
            </a:solidFill>
          </p:grpSpPr>
          <p:sp>
            <p:nvSpPr>
              <p:cNvPr id="10" name="Freeform 109"/>
              <p:cNvSpPr>
                <a:spLocks/>
              </p:cNvSpPr>
              <p:nvPr/>
            </p:nvSpPr>
            <p:spPr bwMode="auto">
              <a:xfrm>
                <a:off x="2089" y="3290"/>
                <a:ext cx="40" cy="16"/>
              </a:xfrm>
              <a:custGeom>
                <a:avLst/>
                <a:gdLst>
                  <a:gd name="T0" fmla="*/ 8 w 40"/>
                  <a:gd name="T1" fmla="*/ 0 h 16"/>
                  <a:gd name="T2" fmla="*/ 0 w 40"/>
                  <a:gd name="T3" fmla="*/ 16 h 16"/>
                  <a:gd name="T4" fmla="*/ 0 w 40"/>
                  <a:gd name="T5" fmla="*/ 16 h 16"/>
                  <a:gd name="T6" fmla="*/ 24 w 40"/>
                  <a:gd name="T7" fmla="*/ 16 h 16"/>
                  <a:gd name="T8" fmla="*/ 24 w 40"/>
                  <a:gd name="T9" fmla="*/ 16 h 16"/>
                  <a:gd name="T10" fmla="*/ 32 w 40"/>
                  <a:gd name="T11" fmla="*/ 16 h 16"/>
                  <a:gd name="T12" fmla="*/ 40 w 40"/>
                  <a:gd name="T13" fmla="*/ 16 h 16"/>
                  <a:gd name="T14" fmla="*/ 40 w 40"/>
                  <a:gd name="T15" fmla="*/ 8 h 16"/>
                  <a:gd name="T16" fmla="*/ 24 w 40"/>
                  <a:gd name="T17" fmla="*/ 8 h 16"/>
                  <a:gd name="T18" fmla="*/ 8 w 40"/>
                  <a:gd name="T19" fmla="*/ 8 h 16"/>
                  <a:gd name="T20" fmla="*/ 8 w 40"/>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0" h="16">
                    <a:moveTo>
                      <a:pt x="8" y="0"/>
                    </a:moveTo>
                    <a:lnTo>
                      <a:pt x="0" y="16"/>
                    </a:lnTo>
                    <a:lnTo>
                      <a:pt x="24" y="16"/>
                    </a:lnTo>
                    <a:lnTo>
                      <a:pt x="32" y="16"/>
                    </a:lnTo>
                    <a:lnTo>
                      <a:pt x="40" y="16"/>
                    </a:lnTo>
                    <a:lnTo>
                      <a:pt x="40" y="8"/>
                    </a:lnTo>
                    <a:lnTo>
                      <a:pt x="24" y="8"/>
                    </a:lnTo>
                    <a:lnTo>
                      <a:pt x="8" y="8"/>
                    </a:lnTo>
                    <a:lnTo>
                      <a:pt x="8" y="0"/>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1" name="Freeform 112"/>
              <p:cNvSpPr>
                <a:spLocks/>
              </p:cNvSpPr>
              <p:nvPr/>
            </p:nvSpPr>
            <p:spPr bwMode="auto">
              <a:xfrm>
                <a:off x="2113" y="3322"/>
                <a:ext cx="8" cy="8"/>
              </a:xfrm>
              <a:custGeom>
                <a:avLst/>
                <a:gdLst>
                  <a:gd name="T0" fmla="*/ 8 w 8"/>
                  <a:gd name="T1" fmla="*/ 0 h 8"/>
                  <a:gd name="T2" fmla="*/ 8 w 8"/>
                  <a:gd name="T3" fmla="*/ 0 h 8"/>
                  <a:gd name="T4" fmla="*/ 8 w 8"/>
                  <a:gd name="T5" fmla="*/ 0 h 8"/>
                  <a:gd name="T6" fmla="*/ 8 w 8"/>
                  <a:gd name="T7" fmla="*/ 8 h 8"/>
                  <a:gd name="T8" fmla="*/ 8 w 8"/>
                  <a:gd name="T9" fmla="*/ 8 h 8"/>
                  <a:gd name="T10" fmla="*/ 8 w 8"/>
                  <a:gd name="T11" fmla="*/ 8 h 8"/>
                  <a:gd name="T12" fmla="*/ 8 w 8"/>
                  <a:gd name="T13" fmla="*/ 8 h 8"/>
                  <a:gd name="T14" fmla="*/ 0 w 8"/>
                  <a:gd name="T15" fmla="*/ 8 h 8"/>
                  <a:gd name="T16" fmla="*/ 0 w 8"/>
                  <a:gd name="T17" fmla="*/ 8 h 8"/>
                  <a:gd name="T18" fmla="*/ 0 w 8"/>
                  <a:gd name="T19" fmla="*/ 8 h 8"/>
                  <a:gd name="T20" fmla="*/ 0 w 8"/>
                  <a:gd name="T21" fmla="*/ 8 h 8"/>
                  <a:gd name="T22" fmla="*/ 0 w 8"/>
                  <a:gd name="T23" fmla="*/ 8 h 8"/>
                  <a:gd name="T24" fmla="*/ 0 w 8"/>
                  <a:gd name="T25" fmla="*/ 8 h 8"/>
                  <a:gd name="T26" fmla="*/ 0 w 8"/>
                  <a:gd name="T27" fmla="*/ 8 h 8"/>
                  <a:gd name="T28" fmla="*/ 0 w 8"/>
                  <a:gd name="T29" fmla="*/ 8 h 8"/>
                  <a:gd name="T30" fmla="*/ 0 w 8"/>
                  <a:gd name="T31" fmla="*/ 0 h 8"/>
                  <a:gd name="T32" fmla="*/ 0 w 8"/>
                  <a:gd name="T33" fmla="*/ 0 h 8"/>
                  <a:gd name="T34" fmla="*/ 0 w 8"/>
                  <a:gd name="T35" fmla="*/ 0 h 8"/>
                  <a:gd name="T36" fmla="*/ 0 w 8"/>
                  <a:gd name="T37" fmla="*/ 0 h 8"/>
                  <a:gd name="T38" fmla="*/ 8 w 8"/>
                  <a:gd name="T39" fmla="*/ 0 h 8"/>
                  <a:gd name="T40" fmla="*/ 8 w 8"/>
                  <a:gd name="T41" fmla="*/ 0 h 8"/>
                  <a:gd name="T42" fmla="*/ 8 w 8"/>
                  <a:gd name="T43" fmla="*/ 0 h 8"/>
                  <a:gd name="T44" fmla="*/ 8 w 8"/>
                  <a:gd name="T45" fmla="*/ 8 h 8"/>
                  <a:gd name="T46" fmla="*/ 8 w 8"/>
                  <a:gd name="T47" fmla="*/ 8 h 8"/>
                  <a:gd name="T48" fmla="*/ 0 w 8"/>
                  <a:gd name="T49" fmla="*/ 8 h 8"/>
                  <a:gd name="T50" fmla="*/ 0 w 8"/>
                  <a:gd name="T51" fmla="*/ 8 h 8"/>
                  <a:gd name="T52" fmla="*/ 0 w 8"/>
                  <a:gd name="T53" fmla="*/ 8 h 8"/>
                  <a:gd name="T54" fmla="*/ 0 w 8"/>
                  <a:gd name="T55" fmla="*/ 8 h 8"/>
                  <a:gd name="T56" fmla="*/ 0 w 8"/>
                  <a:gd name="T57" fmla="*/ 0 h 8"/>
                  <a:gd name="T58" fmla="*/ 0 w 8"/>
                  <a:gd name="T59" fmla="*/ 0 h 8"/>
                  <a:gd name="T60" fmla="*/ 8 w 8"/>
                  <a:gd name="T61" fmla="*/ 0 h 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 h="8">
                    <a:moveTo>
                      <a:pt x="8" y="0"/>
                    </a:moveTo>
                    <a:lnTo>
                      <a:pt x="8" y="0"/>
                    </a:lnTo>
                    <a:lnTo>
                      <a:pt x="8" y="8"/>
                    </a:lnTo>
                    <a:lnTo>
                      <a:pt x="0" y="8"/>
                    </a:lnTo>
                    <a:lnTo>
                      <a:pt x="0" y="0"/>
                    </a:lnTo>
                    <a:lnTo>
                      <a:pt x="8" y="0"/>
                    </a:lnTo>
                    <a:lnTo>
                      <a:pt x="8" y="8"/>
                    </a:lnTo>
                    <a:lnTo>
                      <a:pt x="0" y="8"/>
                    </a:lnTo>
                    <a:lnTo>
                      <a:pt x="0" y="0"/>
                    </a:lnTo>
                    <a:lnTo>
                      <a:pt x="8" y="0"/>
                    </a:lnTo>
                    <a:close/>
                  </a:path>
                </a:pathLst>
              </a:custGeom>
              <a:grpFill/>
              <a:ln w="9525" cmpd="sng">
                <a:solidFill>
                  <a:schemeClr val="bg1"/>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12" name="Oval 113"/>
              <p:cNvSpPr>
                <a:spLocks noChangeArrowheads="1"/>
              </p:cNvSpPr>
              <p:nvPr/>
            </p:nvSpPr>
            <p:spPr bwMode="auto">
              <a:xfrm>
                <a:off x="2137" y="3346"/>
                <a:ext cx="16" cy="16"/>
              </a:xfrm>
              <a:prstGeom prst="ellipse">
                <a:avLst/>
              </a:prstGeom>
              <a:grpFill/>
              <a:ln w="9525">
                <a:solidFill>
                  <a:schemeClr val="bg1"/>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grpSp>
      </p:grpSp>
      <p:grpSp>
        <p:nvGrpSpPr>
          <p:cNvPr id="6" name="Group 86"/>
          <p:cNvGrpSpPr>
            <a:grpSpLocks/>
          </p:cNvGrpSpPr>
          <p:nvPr/>
        </p:nvGrpSpPr>
        <p:grpSpPr bwMode="auto">
          <a:xfrm>
            <a:off x="4324350" y="4724400"/>
            <a:ext cx="714376" cy="466071"/>
            <a:chOff x="647" y="2861"/>
            <a:chExt cx="1048" cy="712"/>
          </a:xfrm>
          <a:solidFill>
            <a:srgbClr val="0066FF"/>
          </a:solidFill>
        </p:grpSpPr>
        <p:sp>
          <p:nvSpPr>
            <p:cNvPr id="68" name="Freeform 87"/>
            <p:cNvSpPr>
              <a:spLocks/>
            </p:cNvSpPr>
            <p:nvPr/>
          </p:nvSpPr>
          <p:spPr bwMode="auto">
            <a:xfrm>
              <a:off x="943" y="2861"/>
              <a:ext cx="752" cy="624"/>
            </a:xfrm>
            <a:custGeom>
              <a:avLst/>
              <a:gdLst>
                <a:gd name="T0" fmla="*/ 736 w 752"/>
                <a:gd name="T1" fmla="*/ 432 h 624"/>
                <a:gd name="T2" fmla="*/ 600 w 752"/>
                <a:gd name="T3" fmla="*/ 360 h 624"/>
                <a:gd name="T4" fmla="*/ 576 w 752"/>
                <a:gd name="T5" fmla="*/ 368 h 624"/>
                <a:gd name="T6" fmla="*/ 496 w 752"/>
                <a:gd name="T7" fmla="*/ 352 h 624"/>
                <a:gd name="T8" fmla="*/ 352 w 752"/>
                <a:gd name="T9" fmla="*/ 16 h 624"/>
                <a:gd name="T10" fmla="*/ 264 w 752"/>
                <a:gd name="T11" fmla="*/ 24 h 624"/>
                <a:gd name="T12" fmla="*/ 216 w 752"/>
                <a:gd name="T13" fmla="*/ 8 h 624"/>
                <a:gd name="T14" fmla="*/ 184 w 752"/>
                <a:gd name="T15" fmla="*/ 8 h 624"/>
                <a:gd name="T16" fmla="*/ 160 w 752"/>
                <a:gd name="T17" fmla="*/ 8 h 624"/>
                <a:gd name="T18" fmla="*/ 112 w 752"/>
                <a:gd name="T19" fmla="*/ 32 h 624"/>
                <a:gd name="T20" fmla="*/ 48 w 752"/>
                <a:gd name="T21" fmla="*/ 88 h 624"/>
                <a:gd name="T22" fmla="*/ 72 w 752"/>
                <a:gd name="T23" fmla="*/ 152 h 624"/>
                <a:gd name="T24" fmla="*/ 112 w 752"/>
                <a:gd name="T25" fmla="*/ 176 h 624"/>
                <a:gd name="T26" fmla="*/ 88 w 752"/>
                <a:gd name="T27" fmla="*/ 168 h 624"/>
                <a:gd name="T28" fmla="*/ 112 w 752"/>
                <a:gd name="T29" fmla="*/ 192 h 624"/>
                <a:gd name="T30" fmla="*/ 72 w 752"/>
                <a:gd name="T31" fmla="*/ 176 h 624"/>
                <a:gd name="T32" fmla="*/ 32 w 752"/>
                <a:gd name="T33" fmla="*/ 192 h 624"/>
                <a:gd name="T34" fmla="*/ 16 w 752"/>
                <a:gd name="T35" fmla="*/ 224 h 624"/>
                <a:gd name="T36" fmla="*/ 56 w 752"/>
                <a:gd name="T37" fmla="*/ 248 h 624"/>
                <a:gd name="T38" fmla="*/ 112 w 752"/>
                <a:gd name="T39" fmla="*/ 240 h 624"/>
                <a:gd name="T40" fmla="*/ 104 w 752"/>
                <a:gd name="T41" fmla="*/ 256 h 624"/>
                <a:gd name="T42" fmla="*/ 72 w 752"/>
                <a:gd name="T43" fmla="*/ 312 h 624"/>
                <a:gd name="T44" fmla="*/ 48 w 752"/>
                <a:gd name="T45" fmla="*/ 336 h 624"/>
                <a:gd name="T46" fmla="*/ 16 w 752"/>
                <a:gd name="T47" fmla="*/ 368 h 624"/>
                <a:gd name="T48" fmla="*/ 32 w 752"/>
                <a:gd name="T49" fmla="*/ 384 h 624"/>
                <a:gd name="T50" fmla="*/ 40 w 752"/>
                <a:gd name="T51" fmla="*/ 424 h 624"/>
                <a:gd name="T52" fmla="*/ 80 w 752"/>
                <a:gd name="T53" fmla="*/ 416 h 624"/>
                <a:gd name="T54" fmla="*/ 96 w 752"/>
                <a:gd name="T55" fmla="*/ 456 h 624"/>
                <a:gd name="T56" fmla="*/ 112 w 752"/>
                <a:gd name="T57" fmla="*/ 464 h 624"/>
                <a:gd name="T58" fmla="*/ 144 w 752"/>
                <a:gd name="T59" fmla="*/ 472 h 624"/>
                <a:gd name="T60" fmla="*/ 176 w 752"/>
                <a:gd name="T61" fmla="*/ 472 h 624"/>
                <a:gd name="T62" fmla="*/ 176 w 752"/>
                <a:gd name="T63" fmla="*/ 504 h 624"/>
                <a:gd name="T64" fmla="*/ 136 w 752"/>
                <a:gd name="T65" fmla="*/ 560 h 624"/>
                <a:gd name="T66" fmla="*/ 112 w 752"/>
                <a:gd name="T67" fmla="*/ 592 h 624"/>
                <a:gd name="T68" fmla="*/ 64 w 752"/>
                <a:gd name="T69" fmla="*/ 608 h 624"/>
                <a:gd name="T70" fmla="*/ 80 w 752"/>
                <a:gd name="T71" fmla="*/ 608 h 624"/>
                <a:gd name="T72" fmla="*/ 104 w 752"/>
                <a:gd name="T73" fmla="*/ 608 h 624"/>
                <a:gd name="T74" fmla="*/ 136 w 752"/>
                <a:gd name="T75" fmla="*/ 584 h 624"/>
                <a:gd name="T76" fmla="*/ 184 w 752"/>
                <a:gd name="T77" fmla="*/ 544 h 624"/>
                <a:gd name="T78" fmla="*/ 248 w 752"/>
                <a:gd name="T79" fmla="*/ 480 h 624"/>
                <a:gd name="T80" fmla="*/ 248 w 752"/>
                <a:gd name="T81" fmla="*/ 432 h 624"/>
                <a:gd name="T82" fmla="*/ 320 w 752"/>
                <a:gd name="T83" fmla="*/ 368 h 624"/>
                <a:gd name="T84" fmla="*/ 296 w 752"/>
                <a:gd name="T85" fmla="*/ 408 h 624"/>
                <a:gd name="T86" fmla="*/ 296 w 752"/>
                <a:gd name="T87" fmla="*/ 424 h 624"/>
                <a:gd name="T88" fmla="*/ 320 w 752"/>
                <a:gd name="T89" fmla="*/ 416 h 624"/>
                <a:gd name="T90" fmla="*/ 336 w 752"/>
                <a:gd name="T91" fmla="*/ 376 h 624"/>
                <a:gd name="T92" fmla="*/ 352 w 752"/>
                <a:gd name="T93" fmla="*/ 368 h 624"/>
                <a:gd name="T94" fmla="*/ 400 w 752"/>
                <a:gd name="T95" fmla="*/ 384 h 624"/>
                <a:gd name="T96" fmla="*/ 448 w 752"/>
                <a:gd name="T97" fmla="*/ 376 h 624"/>
                <a:gd name="T98" fmla="*/ 512 w 752"/>
                <a:gd name="T99" fmla="*/ 376 h 624"/>
                <a:gd name="T100" fmla="*/ 592 w 752"/>
                <a:gd name="T101" fmla="*/ 408 h 624"/>
                <a:gd name="T102" fmla="*/ 592 w 752"/>
                <a:gd name="T103" fmla="*/ 384 h 624"/>
                <a:gd name="T104" fmla="*/ 592 w 752"/>
                <a:gd name="T105" fmla="*/ 368 h 624"/>
                <a:gd name="T106" fmla="*/ 632 w 752"/>
                <a:gd name="T107" fmla="*/ 384 h 624"/>
                <a:gd name="T108" fmla="*/ 672 w 752"/>
                <a:gd name="T109" fmla="*/ 424 h 624"/>
                <a:gd name="T110" fmla="*/ 704 w 752"/>
                <a:gd name="T111" fmla="*/ 456 h 624"/>
                <a:gd name="T112" fmla="*/ 744 w 752"/>
                <a:gd name="T113" fmla="*/ 472 h 62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52" h="624">
                  <a:moveTo>
                    <a:pt x="744" y="480"/>
                  </a:moveTo>
                  <a:lnTo>
                    <a:pt x="752" y="472"/>
                  </a:lnTo>
                  <a:lnTo>
                    <a:pt x="752" y="464"/>
                  </a:lnTo>
                  <a:lnTo>
                    <a:pt x="752" y="456"/>
                  </a:lnTo>
                  <a:lnTo>
                    <a:pt x="752" y="440"/>
                  </a:lnTo>
                  <a:lnTo>
                    <a:pt x="736" y="432"/>
                  </a:lnTo>
                  <a:lnTo>
                    <a:pt x="720" y="432"/>
                  </a:lnTo>
                  <a:lnTo>
                    <a:pt x="712" y="424"/>
                  </a:lnTo>
                  <a:lnTo>
                    <a:pt x="696" y="424"/>
                  </a:lnTo>
                  <a:lnTo>
                    <a:pt x="624" y="368"/>
                  </a:lnTo>
                  <a:lnTo>
                    <a:pt x="600" y="360"/>
                  </a:lnTo>
                  <a:lnTo>
                    <a:pt x="584" y="344"/>
                  </a:lnTo>
                  <a:lnTo>
                    <a:pt x="568" y="360"/>
                  </a:lnTo>
                  <a:lnTo>
                    <a:pt x="576" y="368"/>
                  </a:lnTo>
                  <a:lnTo>
                    <a:pt x="560" y="384"/>
                  </a:lnTo>
                  <a:lnTo>
                    <a:pt x="528" y="368"/>
                  </a:lnTo>
                  <a:lnTo>
                    <a:pt x="528" y="360"/>
                  </a:lnTo>
                  <a:lnTo>
                    <a:pt x="512" y="352"/>
                  </a:lnTo>
                  <a:lnTo>
                    <a:pt x="496" y="352"/>
                  </a:lnTo>
                  <a:lnTo>
                    <a:pt x="488" y="360"/>
                  </a:lnTo>
                  <a:lnTo>
                    <a:pt x="480" y="360"/>
                  </a:lnTo>
                  <a:lnTo>
                    <a:pt x="480" y="368"/>
                  </a:lnTo>
                  <a:lnTo>
                    <a:pt x="376" y="24"/>
                  </a:lnTo>
                  <a:lnTo>
                    <a:pt x="368" y="24"/>
                  </a:lnTo>
                  <a:lnTo>
                    <a:pt x="352" y="16"/>
                  </a:lnTo>
                  <a:lnTo>
                    <a:pt x="328" y="16"/>
                  </a:lnTo>
                  <a:lnTo>
                    <a:pt x="320" y="24"/>
                  </a:lnTo>
                  <a:lnTo>
                    <a:pt x="312" y="24"/>
                  </a:lnTo>
                  <a:lnTo>
                    <a:pt x="280" y="24"/>
                  </a:lnTo>
                  <a:lnTo>
                    <a:pt x="264" y="24"/>
                  </a:lnTo>
                  <a:lnTo>
                    <a:pt x="256" y="24"/>
                  </a:lnTo>
                  <a:lnTo>
                    <a:pt x="248" y="24"/>
                  </a:lnTo>
                  <a:lnTo>
                    <a:pt x="232" y="24"/>
                  </a:lnTo>
                  <a:lnTo>
                    <a:pt x="224" y="8"/>
                  </a:lnTo>
                  <a:lnTo>
                    <a:pt x="216" y="8"/>
                  </a:lnTo>
                  <a:lnTo>
                    <a:pt x="208" y="8"/>
                  </a:lnTo>
                  <a:lnTo>
                    <a:pt x="208" y="16"/>
                  </a:lnTo>
                  <a:lnTo>
                    <a:pt x="192" y="0"/>
                  </a:lnTo>
                  <a:lnTo>
                    <a:pt x="184" y="8"/>
                  </a:lnTo>
                  <a:lnTo>
                    <a:pt x="184" y="0"/>
                  </a:lnTo>
                  <a:lnTo>
                    <a:pt x="168" y="0"/>
                  </a:lnTo>
                  <a:lnTo>
                    <a:pt x="160" y="8"/>
                  </a:lnTo>
                  <a:lnTo>
                    <a:pt x="152" y="16"/>
                  </a:lnTo>
                  <a:lnTo>
                    <a:pt x="144" y="16"/>
                  </a:lnTo>
                  <a:lnTo>
                    <a:pt x="136" y="16"/>
                  </a:lnTo>
                  <a:lnTo>
                    <a:pt x="120" y="32"/>
                  </a:lnTo>
                  <a:lnTo>
                    <a:pt x="112" y="32"/>
                  </a:lnTo>
                  <a:lnTo>
                    <a:pt x="96" y="48"/>
                  </a:lnTo>
                  <a:lnTo>
                    <a:pt x="72" y="80"/>
                  </a:lnTo>
                  <a:lnTo>
                    <a:pt x="72" y="88"/>
                  </a:lnTo>
                  <a:lnTo>
                    <a:pt x="48" y="88"/>
                  </a:lnTo>
                  <a:lnTo>
                    <a:pt x="32" y="104"/>
                  </a:lnTo>
                  <a:lnTo>
                    <a:pt x="48" y="112"/>
                  </a:lnTo>
                  <a:lnTo>
                    <a:pt x="72" y="136"/>
                  </a:lnTo>
                  <a:lnTo>
                    <a:pt x="72" y="152"/>
                  </a:lnTo>
                  <a:lnTo>
                    <a:pt x="96" y="160"/>
                  </a:lnTo>
                  <a:lnTo>
                    <a:pt x="104" y="176"/>
                  </a:lnTo>
                  <a:lnTo>
                    <a:pt x="112" y="176"/>
                  </a:lnTo>
                  <a:lnTo>
                    <a:pt x="112" y="184"/>
                  </a:lnTo>
                  <a:lnTo>
                    <a:pt x="96" y="184"/>
                  </a:lnTo>
                  <a:lnTo>
                    <a:pt x="88" y="168"/>
                  </a:lnTo>
                  <a:lnTo>
                    <a:pt x="88" y="176"/>
                  </a:lnTo>
                  <a:lnTo>
                    <a:pt x="96" y="184"/>
                  </a:lnTo>
                  <a:lnTo>
                    <a:pt x="112" y="192"/>
                  </a:lnTo>
                  <a:lnTo>
                    <a:pt x="96" y="200"/>
                  </a:lnTo>
                  <a:lnTo>
                    <a:pt x="64" y="192"/>
                  </a:lnTo>
                  <a:lnTo>
                    <a:pt x="72" y="176"/>
                  </a:lnTo>
                  <a:lnTo>
                    <a:pt x="40" y="184"/>
                  </a:lnTo>
                  <a:lnTo>
                    <a:pt x="40" y="192"/>
                  </a:lnTo>
                  <a:lnTo>
                    <a:pt x="32" y="192"/>
                  </a:lnTo>
                  <a:lnTo>
                    <a:pt x="32" y="184"/>
                  </a:lnTo>
                  <a:lnTo>
                    <a:pt x="24" y="184"/>
                  </a:lnTo>
                  <a:lnTo>
                    <a:pt x="0" y="200"/>
                  </a:lnTo>
                  <a:lnTo>
                    <a:pt x="0" y="208"/>
                  </a:lnTo>
                  <a:lnTo>
                    <a:pt x="8" y="224"/>
                  </a:lnTo>
                  <a:lnTo>
                    <a:pt x="16" y="224"/>
                  </a:lnTo>
                  <a:lnTo>
                    <a:pt x="24" y="232"/>
                  </a:lnTo>
                  <a:lnTo>
                    <a:pt x="24" y="240"/>
                  </a:lnTo>
                  <a:lnTo>
                    <a:pt x="32" y="248"/>
                  </a:lnTo>
                  <a:lnTo>
                    <a:pt x="56" y="248"/>
                  </a:lnTo>
                  <a:lnTo>
                    <a:pt x="72" y="256"/>
                  </a:lnTo>
                  <a:lnTo>
                    <a:pt x="88" y="256"/>
                  </a:lnTo>
                  <a:lnTo>
                    <a:pt x="104" y="240"/>
                  </a:lnTo>
                  <a:lnTo>
                    <a:pt x="112" y="240"/>
                  </a:lnTo>
                  <a:lnTo>
                    <a:pt x="120" y="240"/>
                  </a:lnTo>
                  <a:lnTo>
                    <a:pt x="120" y="248"/>
                  </a:lnTo>
                  <a:lnTo>
                    <a:pt x="104" y="256"/>
                  </a:lnTo>
                  <a:lnTo>
                    <a:pt x="112" y="272"/>
                  </a:lnTo>
                  <a:lnTo>
                    <a:pt x="112" y="288"/>
                  </a:lnTo>
                  <a:lnTo>
                    <a:pt x="88" y="288"/>
                  </a:lnTo>
                  <a:lnTo>
                    <a:pt x="72" y="312"/>
                  </a:lnTo>
                  <a:lnTo>
                    <a:pt x="72" y="304"/>
                  </a:lnTo>
                  <a:lnTo>
                    <a:pt x="64" y="304"/>
                  </a:lnTo>
                  <a:lnTo>
                    <a:pt x="48" y="304"/>
                  </a:lnTo>
                  <a:lnTo>
                    <a:pt x="48" y="312"/>
                  </a:lnTo>
                  <a:lnTo>
                    <a:pt x="48" y="320"/>
                  </a:lnTo>
                  <a:lnTo>
                    <a:pt x="48" y="336"/>
                  </a:lnTo>
                  <a:lnTo>
                    <a:pt x="32" y="336"/>
                  </a:lnTo>
                  <a:lnTo>
                    <a:pt x="32" y="344"/>
                  </a:lnTo>
                  <a:lnTo>
                    <a:pt x="24" y="352"/>
                  </a:lnTo>
                  <a:lnTo>
                    <a:pt x="16" y="360"/>
                  </a:lnTo>
                  <a:lnTo>
                    <a:pt x="16" y="368"/>
                  </a:lnTo>
                  <a:lnTo>
                    <a:pt x="24" y="368"/>
                  </a:lnTo>
                  <a:lnTo>
                    <a:pt x="32" y="360"/>
                  </a:lnTo>
                  <a:lnTo>
                    <a:pt x="24" y="376"/>
                  </a:lnTo>
                  <a:lnTo>
                    <a:pt x="32" y="384"/>
                  </a:lnTo>
                  <a:lnTo>
                    <a:pt x="48" y="400"/>
                  </a:lnTo>
                  <a:lnTo>
                    <a:pt x="56" y="400"/>
                  </a:lnTo>
                  <a:lnTo>
                    <a:pt x="40" y="416"/>
                  </a:lnTo>
                  <a:lnTo>
                    <a:pt x="40" y="424"/>
                  </a:lnTo>
                  <a:lnTo>
                    <a:pt x="48" y="424"/>
                  </a:lnTo>
                  <a:lnTo>
                    <a:pt x="56" y="432"/>
                  </a:lnTo>
                  <a:lnTo>
                    <a:pt x="56" y="440"/>
                  </a:lnTo>
                  <a:lnTo>
                    <a:pt x="72" y="440"/>
                  </a:lnTo>
                  <a:lnTo>
                    <a:pt x="80" y="416"/>
                  </a:lnTo>
                  <a:lnTo>
                    <a:pt x="88" y="408"/>
                  </a:lnTo>
                  <a:lnTo>
                    <a:pt x="88" y="416"/>
                  </a:lnTo>
                  <a:lnTo>
                    <a:pt x="88" y="432"/>
                  </a:lnTo>
                  <a:lnTo>
                    <a:pt x="96" y="440"/>
                  </a:lnTo>
                  <a:lnTo>
                    <a:pt x="96" y="448"/>
                  </a:lnTo>
                  <a:lnTo>
                    <a:pt x="96" y="456"/>
                  </a:lnTo>
                  <a:lnTo>
                    <a:pt x="96" y="464"/>
                  </a:lnTo>
                  <a:lnTo>
                    <a:pt x="96" y="472"/>
                  </a:lnTo>
                  <a:lnTo>
                    <a:pt x="96" y="480"/>
                  </a:lnTo>
                  <a:lnTo>
                    <a:pt x="96" y="488"/>
                  </a:lnTo>
                  <a:lnTo>
                    <a:pt x="104" y="488"/>
                  </a:lnTo>
                  <a:lnTo>
                    <a:pt x="112" y="464"/>
                  </a:lnTo>
                  <a:lnTo>
                    <a:pt x="120" y="456"/>
                  </a:lnTo>
                  <a:lnTo>
                    <a:pt x="128" y="472"/>
                  </a:lnTo>
                  <a:lnTo>
                    <a:pt x="128" y="456"/>
                  </a:lnTo>
                  <a:lnTo>
                    <a:pt x="136" y="456"/>
                  </a:lnTo>
                  <a:lnTo>
                    <a:pt x="144" y="472"/>
                  </a:lnTo>
                  <a:lnTo>
                    <a:pt x="144" y="488"/>
                  </a:lnTo>
                  <a:lnTo>
                    <a:pt x="152" y="488"/>
                  </a:lnTo>
                  <a:lnTo>
                    <a:pt x="152" y="472"/>
                  </a:lnTo>
                  <a:lnTo>
                    <a:pt x="160" y="472"/>
                  </a:lnTo>
                  <a:lnTo>
                    <a:pt x="176" y="472"/>
                  </a:lnTo>
                  <a:lnTo>
                    <a:pt x="184" y="464"/>
                  </a:lnTo>
                  <a:lnTo>
                    <a:pt x="192" y="448"/>
                  </a:lnTo>
                  <a:lnTo>
                    <a:pt x="184" y="480"/>
                  </a:lnTo>
                  <a:lnTo>
                    <a:pt x="176" y="504"/>
                  </a:lnTo>
                  <a:lnTo>
                    <a:pt x="168" y="536"/>
                  </a:lnTo>
                  <a:lnTo>
                    <a:pt x="160" y="536"/>
                  </a:lnTo>
                  <a:lnTo>
                    <a:pt x="160" y="544"/>
                  </a:lnTo>
                  <a:lnTo>
                    <a:pt x="136" y="560"/>
                  </a:lnTo>
                  <a:lnTo>
                    <a:pt x="120" y="568"/>
                  </a:lnTo>
                  <a:lnTo>
                    <a:pt x="120" y="584"/>
                  </a:lnTo>
                  <a:lnTo>
                    <a:pt x="120" y="592"/>
                  </a:lnTo>
                  <a:lnTo>
                    <a:pt x="112" y="592"/>
                  </a:lnTo>
                  <a:lnTo>
                    <a:pt x="112" y="584"/>
                  </a:lnTo>
                  <a:lnTo>
                    <a:pt x="104" y="584"/>
                  </a:lnTo>
                  <a:lnTo>
                    <a:pt x="96" y="584"/>
                  </a:lnTo>
                  <a:lnTo>
                    <a:pt x="88" y="584"/>
                  </a:lnTo>
                  <a:lnTo>
                    <a:pt x="64" y="608"/>
                  </a:lnTo>
                  <a:lnTo>
                    <a:pt x="56" y="616"/>
                  </a:lnTo>
                  <a:lnTo>
                    <a:pt x="64" y="624"/>
                  </a:lnTo>
                  <a:lnTo>
                    <a:pt x="80" y="608"/>
                  </a:lnTo>
                  <a:lnTo>
                    <a:pt x="96" y="592"/>
                  </a:lnTo>
                  <a:lnTo>
                    <a:pt x="96" y="600"/>
                  </a:lnTo>
                  <a:lnTo>
                    <a:pt x="96" y="608"/>
                  </a:lnTo>
                  <a:lnTo>
                    <a:pt x="104" y="608"/>
                  </a:lnTo>
                  <a:lnTo>
                    <a:pt x="128" y="592"/>
                  </a:lnTo>
                  <a:lnTo>
                    <a:pt x="128" y="584"/>
                  </a:lnTo>
                  <a:lnTo>
                    <a:pt x="136" y="592"/>
                  </a:lnTo>
                  <a:lnTo>
                    <a:pt x="136" y="584"/>
                  </a:lnTo>
                  <a:lnTo>
                    <a:pt x="152" y="576"/>
                  </a:lnTo>
                  <a:lnTo>
                    <a:pt x="168" y="576"/>
                  </a:lnTo>
                  <a:lnTo>
                    <a:pt x="160" y="568"/>
                  </a:lnTo>
                  <a:lnTo>
                    <a:pt x="160" y="560"/>
                  </a:lnTo>
                  <a:lnTo>
                    <a:pt x="184" y="544"/>
                  </a:lnTo>
                  <a:lnTo>
                    <a:pt x="200" y="536"/>
                  </a:lnTo>
                  <a:lnTo>
                    <a:pt x="200" y="528"/>
                  </a:lnTo>
                  <a:lnTo>
                    <a:pt x="216" y="504"/>
                  </a:lnTo>
                  <a:lnTo>
                    <a:pt x="248" y="480"/>
                  </a:lnTo>
                  <a:lnTo>
                    <a:pt x="256" y="472"/>
                  </a:lnTo>
                  <a:lnTo>
                    <a:pt x="256" y="464"/>
                  </a:lnTo>
                  <a:lnTo>
                    <a:pt x="256" y="456"/>
                  </a:lnTo>
                  <a:lnTo>
                    <a:pt x="240" y="456"/>
                  </a:lnTo>
                  <a:lnTo>
                    <a:pt x="240" y="448"/>
                  </a:lnTo>
                  <a:lnTo>
                    <a:pt x="248" y="432"/>
                  </a:lnTo>
                  <a:lnTo>
                    <a:pt x="272" y="416"/>
                  </a:lnTo>
                  <a:lnTo>
                    <a:pt x="272" y="400"/>
                  </a:lnTo>
                  <a:lnTo>
                    <a:pt x="288" y="360"/>
                  </a:lnTo>
                  <a:lnTo>
                    <a:pt x="312" y="360"/>
                  </a:lnTo>
                  <a:lnTo>
                    <a:pt x="320" y="368"/>
                  </a:lnTo>
                  <a:lnTo>
                    <a:pt x="312" y="376"/>
                  </a:lnTo>
                  <a:lnTo>
                    <a:pt x="288" y="376"/>
                  </a:lnTo>
                  <a:lnTo>
                    <a:pt x="288" y="400"/>
                  </a:lnTo>
                  <a:lnTo>
                    <a:pt x="296" y="408"/>
                  </a:lnTo>
                  <a:lnTo>
                    <a:pt x="288" y="424"/>
                  </a:lnTo>
                  <a:lnTo>
                    <a:pt x="296" y="424"/>
                  </a:lnTo>
                  <a:lnTo>
                    <a:pt x="288" y="440"/>
                  </a:lnTo>
                  <a:lnTo>
                    <a:pt x="288" y="448"/>
                  </a:lnTo>
                  <a:lnTo>
                    <a:pt x="296" y="440"/>
                  </a:lnTo>
                  <a:lnTo>
                    <a:pt x="304" y="432"/>
                  </a:lnTo>
                  <a:lnTo>
                    <a:pt x="320" y="416"/>
                  </a:lnTo>
                  <a:lnTo>
                    <a:pt x="328" y="416"/>
                  </a:lnTo>
                  <a:lnTo>
                    <a:pt x="336" y="408"/>
                  </a:lnTo>
                  <a:lnTo>
                    <a:pt x="344" y="400"/>
                  </a:lnTo>
                  <a:lnTo>
                    <a:pt x="344" y="392"/>
                  </a:lnTo>
                  <a:lnTo>
                    <a:pt x="336" y="384"/>
                  </a:lnTo>
                  <a:lnTo>
                    <a:pt x="336" y="376"/>
                  </a:lnTo>
                  <a:lnTo>
                    <a:pt x="336" y="368"/>
                  </a:lnTo>
                  <a:lnTo>
                    <a:pt x="352" y="360"/>
                  </a:lnTo>
                  <a:lnTo>
                    <a:pt x="352" y="368"/>
                  </a:lnTo>
                  <a:lnTo>
                    <a:pt x="368" y="360"/>
                  </a:lnTo>
                  <a:lnTo>
                    <a:pt x="392" y="368"/>
                  </a:lnTo>
                  <a:lnTo>
                    <a:pt x="400" y="384"/>
                  </a:lnTo>
                  <a:lnTo>
                    <a:pt x="408" y="368"/>
                  </a:lnTo>
                  <a:lnTo>
                    <a:pt x="424" y="392"/>
                  </a:lnTo>
                  <a:lnTo>
                    <a:pt x="424" y="384"/>
                  </a:lnTo>
                  <a:lnTo>
                    <a:pt x="448" y="376"/>
                  </a:lnTo>
                  <a:lnTo>
                    <a:pt x="480" y="376"/>
                  </a:lnTo>
                  <a:lnTo>
                    <a:pt x="496" y="376"/>
                  </a:lnTo>
                  <a:lnTo>
                    <a:pt x="504" y="368"/>
                  </a:lnTo>
                  <a:lnTo>
                    <a:pt x="512" y="376"/>
                  </a:lnTo>
                  <a:lnTo>
                    <a:pt x="512" y="384"/>
                  </a:lnTo>
                  <a:lnTo>
                    <a:pt x="536" y="384"/>
                  </a:lnTo>
                  <a:lnTo>
                    <a:pt x="544" y="384"/>
                  </a:lnTo>
                  <a:lnTo>
                    <a:pt x="568" y="400"/>
                  </a:lnTo>
                  <a:lnTo>
                    <a:pt x="576" y="408"/>
                  </a:lnTo>
                  <a:lnTo>
                    <a:pt x="592" y="408"/>
                  </a:lnTo>
                  <a:lnTo>
                    <a:pt x="592" y="400"/>
                  </a:lnTo>
                  <a:lnTo>
                    <a:pt x="576" y="384"/>
                  </a:lnTo>
                  <a:lnTo>
                    <a:pt x="584" y="376"/>
                  </a:lnTo>
                  <a:lnTo>
                    <a:pt x="592" y="384"/>
                  </a:lnTo>
                  <a:lnTo>
                    <a:pt x="600" y="392"/>
                  </a:lnTo>
                  <a:lnTo>
                    <a:pt x="608" y="392"/>
                  </a:lnTo>
                  <a:lnTo>
                    <a:pt x="592" y="368"/>
                  </a:lnTo>
                  <a:lnTo>
                    <a:pt x="600" y="360"/>
                  </a:lnTo>
                  <a:lnTo>
                    <a:pt x="616" y="392"/>
                  </a:lnTo>
                  <a:lnTo>
                    <a:pt x="632" y="384"/>
                  </a:lnTo>
                  <a:lnTo>
                    <a:pt x="640" y="392"/>
                  </a:lnTo>
                  <a:lnTo>
                    <a:pt x="648" y="400"/>
                  </a:lnTo>
                  <a:lnTo>
                    <a:pt x="664" y="432"/>
                  </a:lnTo>
                  <a:lnTo>
                    <a:pt x="672" y="432"/>
                  </a:lnTo>
                  <a:lnTo>
                    <a:pt x="672" y="424"/>
                  </a:lnTo>
                  <a:lnTo>
                    <a:pt x="704" y="440"/>
                  </a:lnTo>
                  <a:lnTo>
                    <a:pt x="704" y="448"/>
                  </a:lnTo>
                  <a:lnTo>
                    <a:pt x="704" y="456"/>
                  </a:lnTo>
                  <a:lnTo>
                    <a:pt x="720" y="440"/>
                  </a:lnTo>
                  <a:lnTo>
                    <a:pt x="728" y="440"/>
                  </a:lnTo>
                  <a:lnTo>
                    <a:pt x="728" y="448"/>
                  </a:lnTo>
                  <a:lnTo>
                    <a:pt x="744" y="464"/>
                  </a:lnTo>
                  <a:lnTo>
                    <a:pt x="744" y="472"/>
                  </a:lnTo>
                  <a:lnTo>
                    <a:pt x="744" y="48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69" name="Freeform 88"/>
            <p:cNvSpPr>
              <a:spLocks/>
            </p:cNvSpPr>
            <p:nvPr/>
          </p:nvSpPr>
          <p:spPr bwMode="auto">
            <a:xfrm>
              <a:off x="1535" y="3261"/>
              <a:ext cx="32" cy="32"/>
            </a:xfrm>
            <a:custGeom>
              <a:avLst/>
              <a:gdLst>
                <a:gd name="T0" fmla="*/ 0 w 32"/>
                <a:gd name="T1" fmla="*/ 8 h 32"/>
                <a:gd name="T2" fmla="*/ 0 w 32"/>
                <a:gd name="T3" fmla="*/ 8 h 32"/>
                <a:gd name="T4" fmla="*/ 16 w 32"/>
                <a:gd name="T5" fmla="*/ 0 h 32"/>
                <a:gd name="T6" fmla="*/ 16 w 32"/>
                <a:gd name="T7" fmla="*/ 0 h 32"/>
                <a:gd name="T8" fmla="*/ 32 w 32"/>
                <a:gd name="T9" fmla="*/ 24 h 32"/>
                <a:gd name="T10" fmla="*/ 32 w 32"/>
                <a:gd name="T11" fmla="*/ 24 h 32"/>
                <a:gd name="T12" fmla="*/ 32 w 32"/>
                <a:gd name="T13" fmla="*/ 24 h 32"/>
                <a:gd name="T14" fmla="*/ 32 w 32"/>
                <a:gd name="T15" fmla="*/ 24 h 32"/>
                <a:gd name="T16" fmla="*/ 24 w 32"/>
                <a:gd name="T17" fmla="*/ 16 h 32"/>
                <a:gd name="T18" fmla="*/ 24 w 32"/>
                <a:gd name="T19" fmla="*/ 16 h 32"/>
                <a:gd name="T20" fmla="*/ 16 w 32"/>
                <a:gd name="T21" fmla="*/ 24 h 32"/>
                <a:gd name="T22" fmla="*/ 16 w 32"/>
                <a:gd name="T23" fmla="*/ 24 h 32"/>
                <a:gd name="T24" fmla="*/ 24 w 32"/>
                <a:gd name="T25" fmla="*/ 24 h 32"/>
                <a:gd name="T26" fmla="*/ 24 w 32"/>
                <a:gd name="T27" fmla="*/ 24 h 32"/>
                <a:gd name="T28" fmla="*/ 16 w 32"/>
                <a:gd name="T29" fmla="*/ 32 h 32"/>
                <a:gd name="T30" fmla="*/ 16 w 32"/>
                <a:gd name="T31" fmla="*/ 32 h 32"/>
                <a:gd name="T32" fmla="*/ 0 w 32"/>
                <a:gd name="T33" fmla="*/ 16 h 32"/>
                <a:gd name="T34" fmla="*/ 0 w 32"/>
                <a:gd name="T35" fmla="*/ 16 h 32"/>
                <a:gd name="T36" fmla="*/ 0 w 32"/>
                <a:gd name="T37" fmla="*/ 8 h 3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 h="32">
                  <a:moveTo>
                    <a:pt x="0" y="8"/>
                  </a:moveTo>
                  <a:lnTo>
                    <a:pt x="0" y="8"/>
                  </a:lnTo>
                  <a:lnTo>
                    <a:pt x="16" y="0"/>
                  </a:lnTo>
                  <a:lnTo>
                    <a:pt x="32" y="24"/>
                  </a:lnTo>
                  <a:lnTo>
                    <a:pt x="24" y="16"/>
                  </a:lnTo>
                  <a:lnTo>
                    <a:pt x="16" y="24"/>
                  </a:lnTo>
                  <a:lnTo>
                    <a:pt x="24" y="24"/>
                  </a:lnTo>
                  <a:lnTo>
                    <a:pt x="16" y="32"/>
                  </a:lnTo>
                  <a:lnTo>
                    <a:pt x="0" y="16"/>
                  </a:lnTo>
                  <a:lnTo>
                    <a:pt x="0" y="8"/>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0" name="Freeform 89"/>
            <p:cNvSpPr>
              <a:spLocks/>
            </p:cNvSpPr>
            <p:nvPr/>
          </p:nvSpPr>
          <p:spPr bwMode="auto">
            <a:xfrm>
              <a:off x="1567" y="3293"/>
              <a:ext cx="24" cy="32"/>
            </a:xfrm>
            <a:custGeom>
              <a:avLst/>
              <a:gdLst>
                <a:gd name="T0" fmla="*/ 0 w 24"/>
                <a:gd name="T1" fmla="*/ 0 h 32"/>
                <a:gd name="T2" fmla="*/ 0 w 24"/>
                <a:gd name="T3" fmla="*/ 0 h 32"/>
                <a:gd name="T4" fmla="*/ 8 w 24"/>
                <a:gd name="T5" fmla="*/ 24 h 32"/>
                <a:gd name="T6" fmla="*/ 8 w 24"/>
                <a:gd name="T7" fmla="*/ 24 h 32"/>
                <a:gd name="T8" fmla="*/ 24 w 24"/>
                <a:gd name="T9" fmla="*/ 32 h 32"/>
                <a:gd name="T10" fmla="*/ 24 w 24"/>
                <a:gd name="T11" fmla="*/ 32 h 32"/>
                <a:gd name="T12" fmla="*/ 16 w 24"/>
                <a:gd name="T13" fmla="*/ 8 h 32"/>
                <a:gd name="T14" fmla="*/ 16 w 24"/>
                <a:gd name="T15" fmla="*/ 8 h 32"/>
                <a:gd name="T16" fmla="*/ 8 w 24"/>
                <a:gd name="T17" fmla="*/ 0 h 32"/>
                <a:gd name="T18" fmla="*/ 8 w 24"/>
                <a:gd name="T19" fmla="*/ 0 h 32"/>
                <a:gd name="T20" fmla="*/ 0 w 24"/>
                <a:gd name="T21" fmla="*/ 0 h 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4" h="32">
                  <a:moveTo>
                    <a:pt x="0" y="0"/>
                  </a:moveTo>
                  <a:lnTo>
                    <a:pt x="0" y="0"/>
                  </a:lnTo>
                  <a:lnTo>
                    <a:pt x="8" y="24"/>
                  </a:lnTo>
                  <a:lnTo>
                    <a:pt x="24" y="32"/>
                  </a:lnTo>
                  <a:lnTo>
                    <a:pt x="16" y="8"/>
                  </a:lnTo>
                  <a:lnTo>
                    <a:pt x="8" y="0"/>
                  </a:lnTo>
                  <a:lnTo>
                    <a:pt x="0"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1" name="Freeform 90"/>
            <p:cNvSpPr>
              <a:spLocks/>
            </p:cNvSpPr>
            <p:nvPr/>
          </p:nvSpPr>
          <p:spPr bwMode="auto">
            <a:xfrm>
              <a:off x="1559" y="3261"/>
              <a:ext cx="32" cy="24"/>
            </a:xfrm>
            <a:custGeom>
              <a:avLst/>
              <a:gdLst>
                <a:gd name="T0" fmla="*/ 32 w 32"/>
                <a:gd name="T1" fmla="*/ 16 h 24"/>
                <a:gd name="T2" fmla="*/ 32 w 32"/>
                <a:gd name="T3" fmla="*/ 16 h 24"/>
                <a:gd name="T4" fmla="*/ 24 w 32"/>
                <a:gd name="T5" fmla="*/ 24 h 24"/>
                <a:gd name="T6" fmla="*/ 24 w 32"/>
                <a:gd name="T7" fmla="*/ 24 h 24"/>
                <a:gd name="T8" fmla="*/ 16 w 32"/>
                <a:gd name="T9" fmla="*/ 24 h 24"/>
                <a:gd name="T10" fmla="*/ 16 w 32"/>
                <a:gd name="T11" fmla="*/ 24 h 24"/>
                <a:gd name="T12" fmla="*/ 16 w 32"/>
                <a:gd name="T13" fmla="*/ 16 h 24"/>
                <a:gd name="T14" fmla="*/ 16 w 32"/>
                <a:gd name="T15" fmla="*/ 16 h 24"/>
                <a:gd name="T16" fmla="*/ 0 w 32"/>
                <a:gd name="T17" fmla="*/ 0 h 24"/>
                <a:gd name="T18" fmla="*/ 0 w 32"/>
                <a:gd name="T19" fmla="*/ 0 h 24"/>
                <a:gd name="T20" fmla="*/ 8 w 32"/>
                <a:gd name="T21" fmla="*/ 0 h 24"/>
                <a:gd name="T22" fmla="*/ 8 w 32"/>
                <a:gd name="T23" fmla="*/ 0 h 24"/>
                <a:gd name="T24" fmla="*/ 32 w 32"/>
                <a:gd name="T25" fmla="*/ 16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2" h="24">
                  <a:moveTo>
                    <a:pt x="32" y="16"/>
                  </a:moveTo>
                  <a:lnTo>
                    <a:pt x="32" y="16"/>
                  </a:lnTo>
                  <a:lnTo>
                    <a:pt x="24" y="24"/>
                  </a:lnTo>
                  <a:lnTo>
                    <a:pt x="16" y="24"/>
                  </a:lnTo>
                  <a:lnTo>
                    <a:pt x="16" y="16"/>
                  </a:lnTo>
                  <a:lnTo>
                    <a:pt x="0" y="0"/>
                  </a:lnTo>
                  <a:lnTo>
                    <a:pt x="8" y="0"/>
                  </a:lnTo>
                  <a:lnTo>
                    <a:pt x="32" y="16"/>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2" name="Freeform 91"/>
            <p:cNvSpPr>
              <a:spLocks/>
            </p:cNvSpPr>
            <p:nvPr/>
          </p:nvSpPr>
          <p:spPr bwMode="auto">
            <a:xfrm>
              <a:off x="1631" y="3317"/>
              <a:ext cx="32" cy="40"/>
            </a:xfrm>
            <a:custGeom>
              <a:avLst/>
              <a:gdLst>
                <a:gd name="T0" fmla="*/ 8 w 32"/>
                <a:gd name="T1" fmla="*/ 8 h 40"/>
                <a:gd name="T2" fmla="*/ 8 w 32"/>
                <a:gd name="T3" fmla="*/ 8 h 40"/>
                <a:gd name="T4" fmla="*/ 32 w 32"/>
                <a:gd name="T5" fmla="*/ 32 h 40"/>
                <a:gd name="T6" fmla="*/ 32 w 32"/>
                <a:gd name="T7" fmla="*/ 32 h 40"/>
                <a:gd name="T8" fmla="*/ 32 w 32"/>
                <a:gd name="T9" fmla="*/ 40 h 40"/>
                <a:gd name="T10" fmla="*/ 32 w 32"/>
                <a:gd name="T11" fmla="*/ 40 h 40"/>
                <a:gd name="T12" fmla="*/ 16 w 32"/>
                <a:gd name="T13" fmla="*/ 24 h 40"/>
                <a:gd name="T14" fmla="*/ 16 w 32"/>
                <a:gd name="T15" fmla="*/ 24 h 40"/>
                <a:gd name="T16" fmla="*/ 8 w 32"/>
                <a:gd name="T17" fmla="*/ 24 h 40"/>
                <a:gd name="T18" fmla="*/ 8 w 32"/>
                <a:gd name="T19" fmla="*/ 24 h 40"/>
                <a:gd name="T20" fmla="*/ 0 w 32"/>
                <a:gd name="T21" fmla="*/ 16 h 40"/>
                <a:gd name="T22" fmla="*/ 0 w 32"/>
                <a:gd name="T23" fmla="*/ 16 h 40"/>
                <a:gd name="T24" fmla="*/ 0 w 32"/>
                <a:gd name="T25" fmla="*/ 0 h 40"/>
                <a:gd name="T26" fmla="*/ 0 w 32"/>
                <a:gd name="T27" fmla="*/ 0 h 40"/>
                <a:gd name="T28" fmla="*/ 8 w 32"/>
                <a:gd name="T29" fmla="*/ 8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2" h="40">
                  <a:moveTo>
                    <a:pt x="8" y="8"/>
                  </a:moveTo>
                  <a:lnTo>
                    <a:pt x="8" y="8"/>
                  </a:lnTo>
                  <a:lnTo>
                    <a:pt x="32" y="32"/>
                  </a:lnTo>
                  <a:lnTo>
                    <a:pt x="32" y="40"/>
                  </a:lnTo>
                  <a:lnTo>
                    <a:pt x="16" y="24"/>
                  </a:lnTo>
                  <a:lnTo>
                    <a:pt x="8" y="24"/>
                  </a:lnTo>
                  <a:lnTo>
                    <a:pt x="0" y="16"/>
                  </a:lnTo>
                  <a:lnTo>
                    <a:pt x="0" y="0"/>
                  </a:lnTo>
                  <a:lnTo>
                    <a:pt x="8" y="8"/>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3" name="Freeform 92"/>
            <p:cNvSpPr>
              <a:spLocks/>
            </p:cNvSpPr>
            <p:nvPr/>
          </p:nvSpPr>
          <p:spPr bwMode="auto">
            <a:xfrm>
              <a:off x="1655" y="3381"/>
              <a:ext cx="40" cy="24"/>
            </a:xfrm>
            <a:custGeom>
              <a:avLst/>
              <a:gdLst>
                <a:gd name="T0" fmla="*/ 16 w 40"/>
                <a:gd name="T1" fmla="*/ 0 h 24"/>
                <a:gd name="T2" fmla="*/ 16 w 40"/>
                <a:gd name="T3" fmla="*/ 0 h 24"/>
                <a:gd name="T4" fmla="*/ 16 w 40"/>
                <a:gd name="T5" fmla="*/ 16 h 24"/>
                <a:gd name="T6" fmla="*/ 16 w 40"/>
                <a:gd name="T7" fmla="*/ 16 h 24"/>
                <a:gd name="T8" fmla="*/ 24 w 40"/>
                <a:gd name="T9" fmla="*/ 16 h 24"/>
                <a:gd name="T10" fmla="*/ 24 w 40"/>
                <a:gd name="T11" fmla="*/ 16 h 24"/>
                <a:gd name="T12" fmla="*/ 24 w 40"/>
                <a:gd name="T13" fmla="*/ 0 h 24"/>
                <a:gd name="T14" fmla="*/ 24 w 40"/>
                <a:gd name="T15" fmla="*/ 0 h 24"/>
                <a:gd name="T16" fmla="*/ 32 w 40"/>
                <a:gd name="T17" fmla="*/ 0 h 24"/>
                <a:gd name="T18" fmla="*/ 40 w 40"/>
                <a:gd name="T19" fmla="*/ 8 h 24"/>
                <a:gd name="T20" fmla="*/ 40 w 40"/>
                <a:gd name="T21" fmla="*/ 16 h 24"/>
                <a:gd name="T22" fmla="*/ 32 w 40"/>
                <a:gd name="T23" fmla="*/ 24 h 24"/>
                <a:gd name="T24" fmla="*/ 32 w 40"/>
                <a:gd name="T25" fmla="*/ 24 h 24"/>
                <a:gd name="T26" fmla="*/ 24 w 40"/>
                <a:gd name="T27" fmla="*/ 24 h 24"/>
                <a:gd name="T28" fmla="*/ 16 w 40"/>
                <a:gd name="T29" fmla="*/ 24 h 24"/>
                <a:gd name="T30" fmla="*/ 16 w 40"/>
                <a:gd name="T31" fmla="*/ 24 h 24"/>
                <a:gd name="T32" fmla="*/ 8 w 40"/>
                <a:gd name="T33" fmla="*/ 16 h 24"/>
                <a:gd name="T34" fmla="*/ 8 w 40"/>
                <a:gd name="T35" fmla="*/ 16 h 24"/>
                <a:gd name="T36" fmla="*/ 0 w 40"/>
                <a:gd name="T37" fmla="*/ 0 h 24"/>
                <a:gd name="T38" fmla="*/ 0 w 40"/>
                <a:gd name="T39" fmla="*/ 0 h 24"/>
                <a:gd name="T40" fmla="*/ 16 w 40"/>
                <a:gd name="T41" fmla="*/ 0 h 2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0" h="24">
                  <a:moveTo>
                    <a:pt x="16" y="0"/>
                  </a:moveTo>
                  <a:lnTo>
                    <a:pt x="16" y="0"/>
                  </a:lnTo>
                  <a:lnTo>
                    <a:pt x="16" y="16"/>
                  </a:lnTo>
                  <a:lnTo>
                    <a:pt x="24" y="16"/>
                  </a:lnTo>
                  <a:lnTo>
                    <a:pt x="24" y="0"/>
                  </a:lnTo>
                  <a:lnTo>
                    <a:pt x="32" y="0"/>
                  </a:lnTo>
                  <a:lnTo>
                    <a:pt x="40" y="8"/>
                  </a:lnTo>
                  <a:lnTo>
                    <a:pt x="40" y="16"/>
                  </a:lnTo>
                  <a:lnTo>
                    <a:pt x="32" y="24"/>
                  </a:lnTo>
                  <a:lnTo>
                    <a:pt x="24" y="24"/>
                  </a:lnTo>
                  <a:lnTo>
                    <a:pt x="16" y="24"/>
                  </a:lnTo>
                  <a:lnTo>
                    <a:pt x="8" y="16"/>
                  </a:lnTo>
                  <a:lnTo>
                    <a:pt x="0" y="0"/>
                  </a:lnTo>
                  <a:lnTo>
                    <a:pt x="16"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4" name="Freeform 93"/>
            <p:cNvSpPr>
              <a:spLocks/>
            </p:cNvSpPr>
            <p:nvPr/>
          </p:nvSpPr>
          <p:spPr bwMode="auto">
            <a:xfrm>
              <a:off x="1183" y="3357"/>
              <a:ext cx="48" cy="40"/>
            </a:xfrm>
            <a:custGeom>
              <a:avLst/>
              <a:gdLst>
                <a:gd name="T0" fmla="*/ 24 w 48"/>
                <a:gd name="T1" fmla="*/ 0 h 40"/>
                <a:gd name="T2" fmla="*/ 24 w 48"/>
                <a:gd name="T3" fmla="*/ 0 h 40"/>
                <a:gd name="T4" fmla="*/ 16 w 48"/>
                <a:gd name="T5" fmla="*/ 8 h 40"/>
                <a:gd name="T6" fmla="*/ 16 w 48"/>
                <a:gd name="T7" fmla="*/ 8 h 40"/>
                <a:gd name="T8" fmla="*/ 16 w 48"/>
                <a:gd name="T9" fmla="*/ 16 h 40"/>
                <a:gd name="T10" fmla="*/ 16 w 48"/>
                <a:gd name="T11" fmla="*/ 16 h 40"/>
                <a:gd name="T12" fmla="*/ 16 w 48"/>
                <a:gd name="T13" fmla="*/ 24 h 40"/>
                <a:gd name="T14" fmla="*/ 16 w 48"/>
                <a:gd name="T15" fmla="*/ 24 h 40"/>
                <a:gd name="T16" fmla="*/ 8 w 48"/>
                <a:gd name="T17" fmla="*/ 8 h 40"/>
                <a:gd name="T18" fmla="*/ 8 w 48"/>
                <a:gd name="T19" fmla="*/ 8 h 40"/>
                <a:gd name="T20" fmla="*/ 0 w 48"/>
                <a:gd name="T21" fmla="*/ 24 h 40"/>
                <a:gd name="T22" fmla="*/ 0 w 48"/>
                <a:gd name="T23" fmla="*/ 24 h 40"/>
                <a:gd name="T24" fmla="*/ 8 w 48"/>
                <a:gd name="T25" fmla="*/ 40 h 40"/>
                <a:gd name="T26" fmla="*/ 8 w 48"/>
                <a:gd name="T27" fmla="*/ 40 h 40"/>
                <a:gd name="T28" fmla="*/ 24 w 48"/>
                <a:gd name="T29" fmla="*/ 32 h 40"/>
                <a:gd name="T30" fmla="*/ 24 w 48"/>
                <a:gd name="T31" fmla="*/ 32 h 40"/>
                <a:gd name="T32" fmla="*/ 32 w 48"/>
                <a:gd name="T33" fmla="*/ 16 h 40"/>
                <a:gd name="T34" fmla="*/ 32 w 48"/>
                <a:gd name="T35" fmla="*/ 16 h 40"/>
                <a:gd name="T36" fmla="*/ 48 w 48"/>
                <a:gd name="T37" fmla="*/ 16 h 40"/>
                <a:gd name="T38" fmla="*/ 48 w 48"/>
                <a:gd name="T39" fmla="*/ 16 h 40"/>
                <a:gd name="T40" fmla="*/ 40 w 48"/>
                <a:gd name="T41" fmla="*/ 8 h 40"/>
                <a:gd name="T42" fmla="*/ 40 w 48"/>
                <a:gd name="T43" fmla="*/ 0 h 40"/>
                <a:gd name="T44" fmla="*/ 40 w 48"/>
                <a:gd name="T45" fmla="*/ 0 h 40"/>
                <a:gd name="T46" fmla="*/ 24 w 48"/>
                <a:gd name="T47" fmla="*/ 0 h 4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8" h="40">
                  <a:moveTo>
                    <a:pt x="24" y="0"/>
                  </a:moveTo>
                  <a:lnTo>
                    <a:pt x="24" y="0"/>
                  </a:lnTo>
                  <a:lnTo>
                    <a:pt x="16" y="8"/>
                  </a:lnTo>
                  <a:lnTo>
                    <a:pt x="16" y="16"/>
                  </a:lnTo>
                  <a:lnTo>
                    <a:pt x="16" y="24"/>
                  </a:lnTo>
                  <a:lnTo>
                    <a:pt x="8" y="8"/>
                  </a:lnTo>
                  <a:lnTo>
                    <a:pt x="0" y="24"/>
                  </a:lnTo>
                  <a:lnTo>
                    <a:pt x="8" y="40"/>
                  </a:lnTo>
                  <a:lnTo>
                    <a:pt x="24" y="32"/>
                  </a:lnTo>
                  <a:lnTo>
                    <a:pt x="32" y="16"/>
                  </a:lnTo>
                  <a:lnTo>
                    <a:pt x="48" y="16"/>
                  </a:lnTo>
                  <a:lnTo>
                    <a:pt x="40" y="8"/>
                  </a:lnTo>
                  <a:lnTo>
                    <a:pt x="40" y="0"/>
                  </a:lnTo>
                  <a:lnTo>
                    <a:pt x="24"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5" name="Freeform 94"/>
            <p:cNvSpPr>
              <a:spLocks/>
            </p:cNvSpPr>
            <p:nvPr/>
          </p:nvSpPr>
          <p:spPr bwMode="auto">
            <a:xfrm>
              <a:off x="903" y="3509"/>
              <a:ext cx="32" cy="24"/>
            </a:xfrm>
            <a:custGeom>
              <a:avLst/>
              <a:gdLst>
                <a:gd name="T0" fmla="*/ 24 w 32"/>
                <a:gd name="T1" fmla="*/ 0 h 24"/>
                <a:gd name="T2" fmla="*/ 24 w 32"/>
                <a:gd name="T3" fmla="*/ 0 h 24"/>
                <a:gd name="T4" fmla="*/ 32 w 32"/>
                <a:gd name="T5" fmla="*/ 8 h 24"/>
                <a:gd name="T6" fmla="*/ 32 w 32"/>
                <a:gd name="T7" fmla="*/ 8 h 24"/>
                <a:gd name="T8" fmla="*/ 8 w 32"/>
                <a:gd name="T9" fmla="*/ 24 h 24"/>
                <a:gd name="T10" fmla="*/ 8 w 32"/>
                <a:gd name="T11" fmla="*/ 24 h 24"/>
                <a:gd name="T12" fmla="*/ 0 w 32"/>
                <a:gd name="T13" fmla="*/ 24 h 24"/>
                <a:gd name="T14" fmla="*/ 0 w 32"/>
                <a:gd name="T15" fmla="*/ 24 h 24"/>
                <a:gd name="T16" fmla="*/ 8 w 32"/>
                <a:gd name="T17" fmla="*/ 16 h 24"/>
                <a:gd name="T18" fmla="*/ 8 w 32"/>
                <a:gd name="T19" fmla="*/ 16 h 24"/>
                <a:gd name="T20" fmla="*/ 16 w 32"/>
                <a:gd name="T21" fmla="*/ 8 h 24"/>
                <a:gd name="T22" fmla="*/ 16 w 32"/>
                <a:gd name="T23" fmla="*/ 8 h 24"/>
                <a:gd name="T24" fmla="*/ 16 w 32"/>
                <a:gd name="T25" fmla="*/ 8 h 24"/>
                <a:gd name="T26" fmla="*/ 16 w 32"/>
                <a:gd name="T27" fmla="*/ 8 h 24"/>
                <a:gd name="T28" fmla="*/ 24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2" h="24">
                  <a:moveTo>
                    <a:pt x="24" y="0"/>
                  </a:moveTo>
                  <a:lnTo>
                    <a:pt x="24" y="0"/>
                  </a:lnTo>
                  <a:lnTo>
                    <a:pt x="32" y="8"/>
                  </a:lnTo>
                  <a:lnTo>
                    <a:pt x="8" y="24"/>
                  </a:lnTo>
                  <a:lnTo>
                    <a:pt x="0" y="24"/>
                  </a:lnTo>
                  <a:lnTo>
                    <a:pt x="8" y="16"/>
                  </a:lnTo>
                  <a:lnTo>
                    <a:pt x="16" y="8"/>
                  </a:lnTo>
                  <a:lnTo>
                    <a:pt x="24"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6" name="Freeform 95"/>
            <p:cNvSpPr>
              <a:spLocks/>
            </p:cNvSpPr>
            <p:nvPr/>
          </p:nvSpPr>
          <p:spPr bwMode="auto">
            <a:xfrm>
              <a:off x="903" y="3509"/>
              <a:ext cx="32" cy="24"/>
            </a:xfrm>
            <a:custGeom>
              <a:avLst/>
              <a:gdLst>
                <a:gd name="T0" fmla="*/ 24 w 32"/>
                <a:gd name="T1" fmla="*/ 0 h 24"/>
                <a:gd name="T2" fmla="*/ 24 w 32"/>
                <a:gd name="T3" fmla="*/ 0 h 24"/>
                <a:gd name="T4" fmla="*/ 24 w 32"/>
                <a:gd name="T5" fmla="*/ 0 h 24"/>
                <a:gd name="T6" fmla="*/ 32 w 32"/>
                <a:gd name="T7" fmla="*/ 8 h 24"/>
                <a:gd name="T8" fmla="*/ 32 w 32"/>
                <a:gd name="T9" fmla="*/ 8 h 24"/>
                <a:gd name="T10" fmla="*/ 32 w 32"/>
                <a:gd name="T11" fmla="*/ 8 h 24"/>
                <a:gd name="T12" fmla="*/ 32 w 32"/>
                <a:gd name="T13" fmla="*/ 8 h 24"/>
                <a:gd name="T14" fmla="*/ 8 w 32"/>
                <a:gd name="T15" fmla="*/ 24 h 24"/>
                <a:gd name="T16" fmla="*/ 8 w 32"/>
                <a:gd name="T17" fmla="*/ 24 h 24"/>
                <a:gd name="T18" fmla="*/ 8 w 32"/>
                <a:gd name="T19" fmla="*/ 24 h 24"/>
                <a:gd name="T20" fmla="*/ 8 w 32"/>
                <a:gd name="T21" fmla="*/ 24 h 24"/>
                <a:gd name="T22" fmla="*/ 0 w 32"/>
                <a:gd name="T23" fmla="*/ 24 h 24"/>
                <a:gd name="T24" fmla="*/ 0 w 32"/>
                <a:gd name="T25" fmla="*/ 24 h 24"/>
                <a:gd name="T26" fmla="*/ 0 w 32"/>
                <a:gd name="T27" fmla="*/ 24 h 24"/>
                <a:gd name="T28" fmla="*/ 0 w 32"/>
                <a:gd name="T29" fmla="*/ 24 h 24"/>
                <a:gd name="T30" fmla="*/ 8 w 32"/>
                <a:gd name="T31" fmla="*/ 16 h 24"/>
                <a:gd name="T32" fmla="*/ 8 w 32"/>
                <a:gd name="T33" fmla="*/ 16 h 24"/>
                <a:gd name="T34" fmla="*/ 8 w 32"/>
                <a:gd name="T35" fmla="*/ 16 h 24"/>
                <a:gd name="T36" fmla="*/ 8 w 32"/>
                <a:gd name="T37" fmla="*/ 16 h 24"/>
                <a:gd name="T38" fmla="*/ 16 w 32"/>
                <a:gd name="T39" fmla="*/ 8 h 24"/>
                <a:gd name="T40" fmla="*/ 16 w 32"/>
                <a:gd name="T41" fmla="*/ 8 h 24"/>
                <a:gd name="T42" fmla="*/ 16 w 32"/>
                <a:gd name="T43" fmla="*/ 8 h 24"/>
                <a:gd name="T44" fmla="*/ 16 w 32"/>
                <a:gd name="T45" fmla="*/ 8 h 24"/>
                <a:gd name="T46" fmla="*/ 16 w 32"/>
                <a:gd name="T47" fmla="*/ 8 h 24"/>
                <a:gd name="T48" fmla="*/ 16 w 32"/>
                <a:gd name="T49" fmla="*/ 8 h 24"/>
                <a:gd name="T50" fmla="*/ 16 w 32"/>
                <a:gd name="T51" fmla="*/ 8 h 24"/>
                <a:gd name="T52" fmla="*/ 16 w 32"/>
                <a:gd name="T53" fmla="*/ 8 h 24"/>
                <a:gd name="T54" fmla="*/ 24 w 32"/>
                <a:gd name="T55" fmla="*/ 0 h 24"/>
                <a:gd name="T56" fmla="*/ 24 w 32"/>
                <a:gd name="T57" fmla="*/ 0 h 24"/>
                <a:gd name="T58" fmla="*/ 24 w 32"/>
                <a:gd name="T59" fmla="*/ 0 h 24"/>
                <a:gd name="T60" fmla="*/ 32 w 32"/>
                <a:gd name="T61" fmla="*/ 8 h 24"/>
                <a:gd name="T62" fmla="*/ 32 w 32"/>
                <a:gd name="T63" fmla="*/ 8 h 24"/>
                <a:gd name="T64" fmla="*/ 8 w 32"/>
                <a:gd name="T65" fmla="*/ 24 h 24"/>
                <a:gd name="T66" fmla="*/ 8 w 32"/>
                <a:gd name="T67" fmla="*/ 24 h 24"/>
                <a:gd name="T68" fmla="*/ 0 w 32"/>
                <a:gd name="T69" fmla="*/ 24 h 24"/>
                <a:gd name="T70" fmla="*/ 0 w 32"/>
                <a:gd name="T71" fmla="*/ 24 h 24"/>
                <a:gd name="T72" fmla="*/ 8 w 32"/>
                <a:gd name="T73" fmla="*/ 16 h 24"/>
                <a:gd name="T74" fmla="*/ 8 w 32"/>
                <a:gd name="T75" fmla="*/ 16 h 24"/>
                <a:gd name="T76" fmla="*/ 16 w 32"/>
                <a:gd name="T77" fmla="*/ 8 h 24"/>
                <a:gd name="T78" fmla="*/ 16 w 32"/>
                <a:gd name="T79" fmla="*/ 8 h 24"/>
                <a:gd name="T80" fmla="*/ 16 w 32"/>
                <a:gd name="T81" fmla="*/ 8 h 24"/>
                <a:gd name="T82" fmla="*/ 16 w 32"/>
                <a:gd name="T83" fmla="*/ 8 h 24"/>
                <a:gd name="T84" fmla="*/ 24 w 32"/>
                <a:gd name="T85" fmla="*/ 0 h 2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2" h="24">
                  <a:moveTo>
                    <a:pt x="24" y="0"/>
                  </a:moveTo>
                  <a:lnTo>
                    <a:pt x="24" y="0"/>
                  </a:lnTo>
                  <a:lnTo>
                    <a:pt x="32" y="8"/>
                  </a:lnTo>
                  <a:lnTo>
                    <a:pt x="8" y="24"/>
                  </a:lnTo>
                  <a:lnTo>
                    <a:pt x="0" y="24"/>
                  </a:lnTo>
                  <a:lnTo>
                    <a:pt x="8" y="16"/>
                  </a:lnTo>
                  <a:lnTo>
                    <a:pt x="16" y="8"/>
                  </a:lnTo>
                  <a:lnTo>
                    <a:pt x="24" y="0"/>
                  </a:lnTo>
                  <a:lnTo>
                    <a:pt x="32" y="8"/>
                  </a:lnTo>
                  <a:lnTo>
                    <a:pt x="8" y="24"/>
                  </a:lnTo>
                  <a:lnTo>
                    <a:pt x="0" y="24"/>
                  </a:lnTo>
                  <a:lnTo>
                    <a:pt x="8" y="16"/>
                  </a:lnTo>
                  <a:lnTo>
                    <a:pt x="16" y="8"/>
                  </a:lnTo>
                  <a:lnTo>
                    <a:pt x="24" y="0"/>
                  </a:lnTo>
                  <a:close/>
                </a:path>
              </a:pathLst>
            </a:custGeom>
            <a:grpFill/>
            <a:ln w="6350" cmpd="sng">
              <a:solidFill>
                <a:srgbClr val="000000"/>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7" name="Freeform 96"/>
            <p:cNvSpPr>
              <a:spLocks/>
            </p:cNvSpPr>
            <p:nvPr/>
          </p:nvSpPr>
          <p:spPr bwMode="auto">
            <a:xfrm>
              <a:off x="871" y="3525"/>
              <a:ext cx="32" cy="24"/>
            </a:xfrm>
            <a:custGeom>
              <a:avLst/>
              <a:gdLst>
                <a:gd name="T0" fmla="*/ 0 w 32"/>
                <a:gd name="T1" fmla="*/ 24 h 24"/>
                <a:gd name="T2" fmla="*/ 0 w 32"/>
                <a:gd name="T3" fmla="*/ 24 h 24"/>
                <a:gd name="T4" fmla="*/ 0 w 32"/>
                <a:gd name="T5" fmla="*/ 24 h 24"/>
                <a:gd name="T6" fmla="*/ 0 w 32"/>
                <a:gd name="T7" fmla="*/ 16 h 24"/>
                <a:gd name="T8" fmla="*/ 0 w 32"/>
                <a:gd name="T9" fmla="*/ 16 h 24"/>
                <a:gd name="T10" fmla="*/ 8 w 32"/>
                <a:gd name="T11" fmla="*/ 8 h 24"/>
                <a:gd name="T12" fmla="*/ 8 w 32"/>
                <a:gd name="T13" fmla="*/ 8 h 24"/>
                <a:gd name="T14" fmla="*/ 8 w 32"/>
                <a:gd name="T15" fmla="*/ 8 h 24"/>
                <a:gd name="T16" fmla="*/ 24 w 32"/>
                <a:gd name="T17" fmla="*/ 0 h 24"/>
                <a:gd name="T18" fmla="*/ 24 w 32"/>
                <a:gd name="T19" fmla="*/ 0 h 24"/>
                <a:gd name="T20" fmla="*/ 24 w 32"/>
                <a:gd name="T21" fmla="*/ 0 h 24"/>
                <a:gd name="T22" fmla="*/ 24 w 32"/>
                <a:gd name="T23" fmla="*/ 0 h 24"/>
                <a:gd name="T24" fmla="*/ 32 w 32"/>
                <a:gd name="T25" fmla="*/ 0 h 24"/>
                <a:gd name="T26" fmla="*/ 24 w 32"/>
                <a:gd name="T27" fmla="*/ 8 h 24"/>
                <a:gd name="T28" fmla="*/ 16 w 32"/>
                <a:gd name="T29" fmla="*/ 16 h 24"/>
                <a:gd name="T30" fmla="*/ 8 w 32"/>
                <a:gd name="T31" fmla="*/ 24 h 24"/>
                <a:gd name="T32" fmla="*/ 0 w 32"/>
                <a:gd name="T33" fmla="*/ 24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2" h="24">
                  <a:moveTo>
                    <a:pt x="0" y="24"/>
                  </a:moveTo>
                  <a:lnTo>
                    <a:pt x="0" y="24"/>
                  </a:lnTo>
                  <a:lnTo>
                    <a:pt x="0" y="16"/>
                  </a:lnTo>
                  <a:lnTo>
                    <a:pt x="8" y="8"/>
                  </a:lnTo>
                  <a:lnTo>
                    <a:pt x="24" y="0"/>
                  </a:lnTo>
                  <a:lnTo>
                    <a:pt x="32" y="0"/>
                  </a:lnTo>
                  <a:lnTo>
                    <a:pt x="24" y="8"/>
                  </a:lnTo>
                  <a:lnTo>
                    <a:pt x="16" y="16"/>
                  </a:lnTo>
                  <a:lnTo>
                    <a:pt x="8" y="24"/>
                  </a:lnTo>
                  <a:lnTo>
                    <a:pt x="0" y="24"/>
                  </a:lnTo>
                  <a:close/>
                </a:path>
              </a:pathLst>
            </a:custGeom>
            <a:grpFill/>
            <a:ln w="6350" cmpd="sng">
              <a:solidFill>
                <a:srgbClr val="000000"/>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78" name="Oval 97"/>
            <p:cNvSpPr>
              <a:spLocks noChangeArrowheads="1"/>
            </p:cNvSpPr>
            <p:nvPr/>
          </p:nvSpPr>
          <p:spPr bwMode="auto">
            <a:xfrm>
              <a:off x="967" y="3485"/>
              <a:ext cx="24" cy="24"/>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79" name="Oval 98"/>
            <p:cNvSpPr>
              <a:spLocks noChangeArrowheads="1"/>
            </p:cNvSpPr>
            <p:nvPr/>
          </p:nvSpPr>
          <p:spPr bwMode="auto">
            <a:xfrm>
              <a:off x="679" y="3549"/>
              <a:ext cx="24" cy="24"/>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80" name="Oval 99"/>
            <p:cNvSpPr>
              <a:spLocks noChangeArrowheads="1"/>
            </p:cNvSpPr>
            <p:nvPr/>
          </p:nvSpPr>
          <p:spPr bwMode="auto">
            <a:xfrm>
              <a:off x="751" y="3549"/>
              <a:ext cx="24" cy="24"/>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81" name="Oval 100"/>
            <p:cNvSpPr>
              <a:spLocks noChangeArrowheads="1"/>
            </p:cNvSpPr>
            <p:nvPr/>
          </p:nvSpPr>
          <p:spPr bwMode="auto">
            <a:xfrm>
              <a:off x="647" y="3541"/>
              <a:ext cx="16" cy="24"/>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82" name="Oval 101"/>
            <p:cNvSpPr>
              <a:spLocks noChangeArrowheads="1"/>
            </p:cNvSpPr>
            <p:nvPr/>
          </p:nvSpPr>
          <p:spPr bwMode="auto">
            <a:xfrm>
              <a:off x="1055" y="3469"/>
              <a:ext cx="16" cy="16"/>
            </a:xfrm>
            <a:prstGeom prst="ellipse">
              <a:avLst/>
            </a:prstGeom>
            <a:grpFill/>
            <a:ln w="6350">
              <a:solidFill>
                <a:srgbClr val="000000"/>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83" name="Freeform 102"/>
            <p:cNvSpPr>
              <a:spLocks/>
            </p:cNvSpPr>
            <p:nvPr/>
          </p:nvSpPr>
          <p:spPr bwMode="auto">
            <a:xfrm>
              <a:off x="935" y="3269"/>
              <a:ext cx="32" cy="16"/>
            </a:xfrm>
            <a:custGeom>
              <a:avLst/>
              <a:gdLst>
                <a:gd name="T0" fmla="*/ 24 w 32"/>
                <a:gd name="T1" fmla="*/ 0 h 16"/>
                <a:gd name="T2" fmla="*/ 32 w 32"/>
                <a:gd name="T3" fmla="*/ 0 h 16"/>
                <a:gd name="T4" fmla="*/ 32 w 32"/>
                <a:gd name="T5" fmla="*/ 8 h 16"/>
                <a:gd name="T6" fmla="*/ 32 w 32"/>
                <a:gd name="T7" fmla="*/ 16 h 16"/>
                <a:gd name="T8" fmla="*/ 16 w 32"/>
                <a:gd name="T9" fmla="*/ 16 h 16"/>
                <a:gd name="T10" fmla="*/ 16 w 32"/>
                <a:gd name="T11" fmla="*/ 16 h 16"/>
                <a:gd name="T12" fmla="*/ 0 w 32"/>
                <a:gd name="T13" fmla="*/ 8 h 16"/>
                <a:gd name="T14" fmla="*/ 0 w 32"/>
                <a:gd name="T15" fmla="*/ 8 h 16"/>
                <a:gd name="T16" fmla="*/ 0 w 32"/>
                <a:gd name="T17" fmla="*/ 0 h 16"/>
                <a:gd name="T18" fmla="*/ 0 w 32"/>
                <a:gd name="T19" fmla="*/ 0 h 16"/>
                <a:gd name="T20" fmla="*/ 24 w 32"/>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 h="16">
                  <a:moveTo>
                    <a:pt x="24" y="0"/>
                  </a:moveTo>
                  <a:lnTo>
                    <a:pt x="32" y="0"/>
                  </a:lnTo>
                  <a:lnTo>
                    <a:pt x="32" y="8"/>
                  </a:lnTo>
                  <a:lnTo>
                    <a:pt x="32" y="16"/>
                  </a:lnTo>
                  <a:lnTo>
                    <a:pt x="16" y="16"/>
                  </a:lnTo>
                  <a:lnTo>
                    <a:pt x="0" y="8"/>
                  </a:lnTo>
                  <a:lnTo>
                    <a:pt x="0" y="0"/>
                  </a:lnTo>
                  <a:lnTo>
                    <a:pt x="24"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84" name="Freeform 103"/>
            <p:cNvSpPr>
              <a:spLocks/>
            </p:cNvSpPr>
            <p:nvPr/>
          </p:nvSpPr>
          <p:spPr bwMode="auto">
            <a:xfrm>
              <a:off x="719" y="3541"/>
              <a:ext cx="32" cy="16"/>
            </a:xfrm>
            <a:custGeom>
              <a:avLst/>
              <a:gdLst>
                <a:gd name="T0" fmla="*/ 0 w 32"/>
                <a:gd name="T1" fmla="*/ 8 h 16"/>
                <a:gd name="T2" fmla="*/ 0 w 32"/>
                <a:gd name="T3" fmla="*/ 8 h 16"/>
                <a:gd name="T4" fmla="*/ 24 w 32"/>
                <a:gd name="T5" fmla="*/ 16 h 16"/>
                <a:gd name="T6" fmla="*/ 24 w 32"/>
                <a:gd name="T7" fmla="*/ 16 h 16"/>
                <a:gd name="T8" fmla="*/ 32 w 32"/>
                <a:gd name="T9" fmla="*/ 0 h 16"/>
                <a:gd name="T10" fmla="*/ 32 w 32"/>
                <a:gd name="T11" fmla="*/ 0 h 16"/>
                <a:gd name="T12" fmla="*/ 16 w 32"/>
                <a:gd name="T13" fmla="*/ 0 h 16"/>
                <a:gd name="T14" fmla="*/ 0 w 32"/>
                <a:gd name="T15" fmla="*/ 8 h 1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2" h="16">
                  <a:moveTo>
                    <a:pt x="0" y="8"/>
                  </a:moveTo>
                  <a:lnTo>
                    <a:pt x="0" y="8"/>
                  </a:lnTo>
                  <a:lnTo>
                    <a:pt x="24" y="16"/>
                  </a:lnTo>
                  <a:lnTo>
                    <a:pt x="32" y="0"/>
                  </a:lnTo>
                  <a:lnTo>
                    <a:pt x="16" y="0"/>
                  </a:lnTo>
                  <a:lnTo>
                    <a:pt x="0" y="8"/>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85" name="Freeform 104"/>
            <p:cNvSpPr>
              <a:spLocks/>
            </p:cNvSpPr>
            <p:nvPr/>
          </p:nvSpPr>
          <p:spPr bwMode="auto">
            <a:xfrm>
              <a:off x="719" y="3541"/>
              <a:ext cx="32" cy="16"/>
            </a:xfrm>
            <a:custGeom>
              <a:avLst/>
              <a:gdLst>
                <a:gd name="T0" fmla="*/ 0 w 32"/>
                <a:gd name="T1" fmla="*/ 8 h 16"/>
                <a:gd name="T2" fmla="*/ 0 w 32"/>
                <a:gd name="T3" fmla="*/ 8 h 16"/>
                <a:gd name="T4" fmla="*/ 0 w 32"/>
                <a:gd name="T5" fmla="*/ 8 h 16"/>
                <a:gd name="T6" fmla="*/ 24 w 32"/>
                <a:gd name="T7" fmla="*/ 16 h 16"/>
                <a:gd name="T8" fmla="*/ 24 w 32"/>
                <a:gd name="T9" fmla="*/ 16 h 16"/>
                <a:gd name="T10" fmla="*/ 24 w 32"/>
                <a:gd name="T11" fmla="*/ 16 h 16"/>
                <a:gd name="T12" fmla="*/ 24 w 32"/>
                <a:gd name="T13" fmla="*/ 16 h 16"/>
                <a:gd name="T14" fmla="*/ 32 w 32"/>
                <a:gd name="T15" fmla="*/ 0 h 16"/>
                <a:gd name="T16" fmla="*/ 32 w 32"/>
                <a:gd name="T17" fmla="*/ 0 h 16"/>
                <a:gd name="T18" fmla="*/ 32 w 32"/>
                <a:gd name="T19" fmla="*/ 0 h 16"/>
                <a:gd name="T20" fmla="*/ 32 w 32"/>
                <a:gd name="T21" fmla="*/ 0 h 16"/>
                <a:gd name="T22" fmla="*/ 16 w 32"/>
                <a:gd name="T23" fmla="*/ 0 h 16"/>
                <a:gd name="T24" fmla="*/ 16 w 32"/>
                <a:gd name="T25" fmla="*/ 0 h 16"/>
                <a:gd name="T26" fmla="*/ 0 w 32"/>
                <a:gd name="T27" fmla="*/ 8 h 16"/>
                <a:gd name="T28" fmla="*/ 0 w 32"/>
                <a:gd name="T29" fmla="*/ 8 h 16"/>
                <a:gd name="T30" fmla="*/ 0 w 32"/>
                <a:gd name="T31" fmla="*/ 8 h 16"/>
                <a:gd name="T32" fmla="*/ 24 w 32"/>
                <a:gd name="T33" fmla="*/ 16 h 16"/>
                <a:gd name="T34" fmla="*/ 24 w 32"/>
                <a:gd name="T35" fmla="*/ 16 h 16"/>
                <a:gd name="T36" fmla="*/ 32 w 32"/>
                <a:gd name="T37" fmla="*/ 0 h 16"/>
                <a:gd name="T38" fmla="*/ 32 w 32"/>
                <a:gd name="T39" fmla="*/ 0 h 16"/>
                <a:gd name="T40" fmla="*/ 16 w 32"/>
                <a:gd name="T41" fmla="*/ 0 h 16"/>
                <a:gd name="T42" fmla="*/ 0 w 32"/>
                <a:gd name="T43" fmla="*/ 8 h 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2" h="16">
                  <a:moveTo>
                    <a:pt x="0" y="8"/>
                  </a:moveTo>
                  <a:lnTo>
                    <a:pt x="0" y="8"/>
                  </a:lnTo>
                  <a:lnTo>
                    <a:pt x="24" y="16"/>
                  </a:lnTo>
                  <a:lnTo>
                    <a:pt x="32" y="0"/>
                  </a:lnTo>
                  <a:lnTo>
                    <a:pt x="16" y="0"/>
                  </a:lnTo>
                  <a:lnTo>
                    <a:pt x="0" y="8"/>
                  </a:lnTo>
                  <a:lnTo>
                    <a:pt x="24" y="16"/>
                  </a:lnTo>
                  <a:lnTo>
                    <a:pt x="32" y="0"/>
                  </a:lnTo>
                  <a:lnTo>
                    <a:pt x="16" y="0"/>
                  </a:lnTo>
                  <a:lnTo>
                    <a:pt x="0" y="8"/>
                  </a:lnTo>
                  <a:close/>
                </a:path>
              </a:pathLst>
            </a:custGeom>
            <a:grpFill/>
            <a:ln w="6350" cmpd="sng">
              <a:solidFill>
                <a:srgbClr val="000000"/>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86" name="Freeform 105"/>
            <p:cNvSpPr>
              <a:spLocks/>
            </p:cNvSpPr>
            <p:nvPr/>
          </p:nvSpPr>
          <p:spPr bwMode="auto">
            <a:xfrm>
              <a:off x="879" y="3125"/>
              <a:ext cx="40" cy="40"/>
            </a:xfrm>
            <a:custGeom>
              <a:avLst/>
              <a:gdLst>
                <a:gd name="T0" fmla="*/ 0 w 40"/>
                <a:gd name="T1" fmla="*/ 0 h 40"/>
                <a:gd name="T2" fmla="*/ 0 w 40"/>
                <a:gd name="T3" fmla="*/ 8 h 40"/>
                <a:gd name="T4" fmla="*/ 8 w 40"/>
                <a:gd name="T5" fmla="*/ 16 h 40"/>
                <a:gd name="T6" fmla="*/ 16 w 40"/>
                <a:gd name="T7" fmla="*/ 16 h 40"/>
                <a:gd name="T8" fmla="*/ 24 w 40"/>
                <a:gd name="T9" fmla="*/ 8 h 40"/>
                <a:gd name="T10" fmla="*/ 24 w 40"/>
                <a:gd name="T11" fmla="*/ 8 h 40"/>
                <a:gd name="T12" fmla="*/ 24 w 40"/>
                <a:gd name="T13" fmla="*/ 16 h 40"/>
                <a:gd name="T14" fmla="*/ 32 w 40"/>
                <a:gd name="T15" fmla="*/ 24 h 40"/>
                <a:gd name="T16" fmla="*/ 40 w 40"/>
                <a:gd name="T17" fmla="*/ 24 h 40"/>
                <a:gd name="T18" fmla="*/ 40 w 40"/>
                <a:gd name="T19" fmla="*/ 24 h 40"/>
                <a:gd name="T20" fmla="*/ 24 w 40"/>
                <a:gd name="T21" fmla="*/ 40 h 40"/>
                <a:gd name="T22" fmla="*/ 24 w 40"/>
                <a:gd name="T23" fmla="*/ 40 h 40"/>
                <a:gd name="T24" fmla="*/ 24 w 40"/>
                <a:gd name="T25" fmla="*/ 32 h 40"/>
                <a:gd name="T26" fmla="*/ 16 w 40"/>
                <a:gd name="T27" fmla="*/ 16 h 40"/>
                <a:gd name="T28" fmla="*/ 0 w 40"/>
                <a:gd name="T29" fmla="*/ 16 h 40"/>
                <a:gd name="T30" fmla="*/ 0 w 40"/>
                <a:gd name="T31" fmla="*/ 16 h 40"/>
                <a:gd name="T32" fmla="*/ 0 w 40"/>
                <a:gd name="T33" fmla="*/ 16 h 40"/>
                <a:gd name="T34" fmla="*/ 0 w 40"/>
                <a:gd name="T35" fmla="*/ 8 h 40"/>
                <a:gd name="T36" fmla="*/ 0 w 4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0">
                  <a:moveTo>
                    <a:pt x="0" y="0"/>
                  </a:moveTo>
                  <a:lnTo>
                    <a:pt x="0" y="8"/>
                  </a:lnTo>
                  <a:lnTo>
                    <a:pt x="8" y="16"/>
                  </a:lnTo>
                  <a:lnTo>
                    <a:pt x="16" y="16"/>
                  </a:lnTo>
                  <a:lnTo>
                    <a:pt x="24" y="8"/>
                  </a:lnTo>
                  <a:lnTo>
                    <a:pt x="24" y="16"/>
                  </a:lnTo>
                  <a:lnTo>
                    <a:pt x="32" y="24"/>
                  </a:lnTo>
                  <a:lnTo>
                    <a:pt x="40" y="24"/>
                  </a:lnTo>
                  <a:lnTo>
                    <a:pt x="24" y="40"/>
                  </a:lnTo>
                  <a:lnTo>
                    <a:pt x="24" y="32"/>
                  </a:lnTo>
                  <a:lnTo>
                    <a:pt x="16" y="16"/>
                  </a:lnTo>
                  <a:lnTo>
                    <a:pt x="0" y="16"/>
                  </a:lnTo>
                  <a:lnTo>
                    <a:pt x="0" y="8"/>
                  </a:lnTo>
                  <a:lnTo>
                    <a:pt x="0" y="0"/>
                  </a:lnTo>
                  <a:close/>
                </a:path>
              </a:pathLst>
            </a:custGeom>
            <a:grpFill/>
            <a:ln w="6350" cmpd="sng">
              <a:solidFill>
                <a:srgbClr val="000000"/>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grpSp>
      <p:grpSp>
        <p:nvGrpSpPr>
          <p:cNvPr id="8" name="Group 106"/>
          <p:cNvGrpSpPr>
            <a:grpSpLocks/>
          </p:cNvGrpSpPr>
          <p:nvPr/>
        </p:nvGrpSpPr>
        <p:grpSpPr bwMode="auto">
          <a:xfrm>
            <a:off x="5162550" y="4953000"/>
            <a:ext cx="609600" cy="393700"/>
            <a:chOff x="1881" y="3218"/>
            <a:chExt cx="384" cy="248"/>
          </a:xfrm>
          <a:solidFill>
            <a:srgbClr val="0066FF"/>
          </a:solidFill>
        </p:grpSpPr>
        <p:sp>
          <p:nvSpPr>
            <p:cNvPr id="88" name="Freeform 107"/>
            <p:cNvSpPr>
              <a:spLocks/>
            </p:cNvSpPr>
            <p:nvPr/>
          </p:nvSpPr>
          <p:spPr bwMode="auto">
            <a:xfrm>
              <a:off x="1913" y="3218"/>
              <a:ext cx="32" cy="32"/>
            </a:xfrm>
            <a:custGeom>
              <a:avLst/>
              <a:gdLst>
                <a:gd name="T0" fmla="*/ 0 w 32"/>
                <a:gd name="T1" fmla="*/ 16 h 32"/>
                <a:gd name="T2" fmla="*/ 0 w 32"/>
                <a:gd name="T3" fmla="*/ 8 h 32"/>
                <a:gd name="T4" fmla="*/ 16 w 32"/>
                <a:gd name="T5" fmla="*/ 0 h 32"/>
                <a:gd name="T6" fmla="*/ 32 w 32"/>
                <a:gd name="T7" fmla="*/ 0 h 32"/>
                <a:gd name="T8" fmla="*/ 32 w 32"/>
                <a:gd name="T9" fmla="*/ 0 h 32"/>
                <a:gd name="T10" fmla="*/ 32 w 32"/>
                <a:gd name="T11" fmla="*/ 16 h 32"/>
                <a:gd name="T12" fmla="*/ 32 w 32"/>
                <a:gd name="T13" fmla="*/ 16 h 32"/>
                <a:gd name="T14" fmla="*/ 24 w 32"/>
                <a:gd name="T15" fmla="*/ 32 h 32"/>
                <a:gd name="T16" fmla="*/ 24 w 32"/>
                <a:gd name="T17" fmla="*/ 32 h 32"/>
                <a:gd name="T18" fmla="*/ 16 w 32"/>
                <a:gd name="T19" fmla="*/ 32 h 32"/>
                <a:gd name="T20" fmla="*/ 0 w 32"/>
                <a:gd name="T21" fmla="*/ 24 h 32"/>
                <a:gd name="T22" fmla="*/ 0 w 32"/>
                <a:gd name="T23" fmla="*/ 16 h 3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2" h="32">
                  <a:moveTo>
                    <a:pt x="0" y="16"/>
                  </a:moveTo>
                  <a:lnTo>
                    <a:pt x="0" y="8"/>
                  </a:lnTo>
                  <a:lnTo>
                    <a:pt x="16" y="0"/>
                  </a:lnTo>
                  <a:lnTo>
                    <a:pt x="32" y="0"/>
                  </a:lnTo>
                  <a:lnTo>
                    <a:pt x="32" y="16"/>
                  </a:lnTo>
                  <a:lnTo>
                    <a:pt x="24" y="32"/>
                  </a:lnTo>
                  <a:lnTo>
                    <a:pt x="16" y="32"/>
                  </a:lnTo>
                  <a:lnTo>
                    <a:pt x="0" y="24"/>
                  </a:lnTo>
                  <a:lnTo>
                    <a:pt x="0" y="16"/>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89" name="Freeform 108"/>
            <p:cNvSpPr>
              <a:spLocks/>
            </p:cNvSpPr>
            <p:nvPr/>
          </p:nvSpPr>
          <p:spPr bwMode="auto">
            <a:xfrm>
              <a:off x="2025" y="3258"/>
              <a:ext cx="40" cy="40"/>
            </a:xfrm>
            <a:custGeom>
              <a:avLst/>
              <a:gdLst>
                <a:gd name="T0" fmla="*/ 8 w 40"/>
                <a:gd name="T1" fmla="*/ 8 h 40"/>
                <a:gd name="T2" fmla="*/ 8 w 40"/>
                <a:gd name="T3" fmla="*/ 8 h 40"/>
                <a:gd name="T4" fmla="*/ 8 w 40"/>
                <a:gd name="T5" fmla="*/ 0 h 40"/>
                <a:gd name="T6" fmla="*/ 16 w 40"/>
                <a:gd name="T7" fmla="*/ 0 h 40"/>
                <a:gd name="T8" fmla="*/ 24 w 40"/>
                <a:gd name="T9" fmla="*/ 16 h 40"/>
                <a:gd name="T10" fmla="*/ 32 w 40"/>
                <a:gd name="T11" fmla="*/ 24 h 40"/>
                <a:gd name="T12" fmla="*/ 40 w 40"/>
                <a:gd name="T13" fmla="*/ 32 h 40"/>
                <a:gd name="T14" fmla="*/ 32 w 40"/>
                <a:gd name="T15" fmla="*/ 40 h 40"/>
                <a:gd name="T16" fmla="*/ 32 w 40"/>
                <a:gd name="T17" fmla="*/ 40 h 40"/>
                <a:gd name="T18" fmla="*/ 16 w 40"/>
                <a:gd name="T19" fmla="*/ 32 h 40"/>
                <a:gd name="T20" fmla="*/ 16 w 40"/>
                <a:gd name="T21" fmla="*/ 32 h 40"/>
                <a:gd name="T22" fmla="*/ 16 w 40"/>
                <a:gd name="T23" fmla="*/ 32 h 40"/>
                <a:gd name="T24" fmla="*/ 8 w 40"/>
                <a:gd name="T25" fmla="*/ 32 h 40"/>
                <a:gd name="T26" fmla="*/ 8 w 40"/>
                <a:gd name="T27" fmla="*/ 32 h 40"/>
                <a:gd name="T28" fmla="*/ 0 w 40"/>
                <a:gd name="T29" fmla="*/ 24 h 40"/>
                <a:gd name="T30" fmla="*/ 0 w 40"/>
                <a:gd name="T31" fmla="*/ 24 h 40"/>
                <a:gd name="T32" fmla="*/ 0 w 40"/>
                <a:gd name="T33" fmla="*/ 8 h 40"/>
                <a:gd name="T34" fmla="*/ 0 w 40"/>
                <a:gd name="T35" fmla="*/ 8 h 40"/>
                <a:gd name="T36" fmla="*/ 8 w 40"/>
                <a:gd name="T37" fmla="*/ 8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0">
                  <a:moveTo>
                    <a:pt x="8" y="8"/>
                  </a:moveTo>
                  <a:lnTo>
                    <a:pt x="8" y="8"/>
                  </a:lnTo>
                  <a:lnTo>
                    <a:pt x="8" y="0"/>
                  </a:lnTo>
                  <a:lnTo>
                    <a:pt x="16" y="0"/>
                  </a:lnTo>
                  <a:lnTo>
                    <a:pt x="24" y="16"/>
                  </a:lnTo>
                  <a:lnTo>
                    <a:pt x="32" y="24"/>
                  </a:lnTo>
                  <a:lnTo>
                    <a:pt x="40" y="32"/>
                  </a:lnTo>
                  <a:lnTo>
                    <a:pt x="32" y="40"/>
                  </a:lnTo>
                  <a:lnTo>
                    <a:pt x="16" y="32"/>
                  </a:lnTo>
                  <a:lnTo>
                    <a:pt x="8" y="32"/>
                  </a:lnTo>
                  <a:lnTo>
                    <a:pt x="0" y="24"/>
                  </a:lnTo>
                  <a:lnTo>
                    <a:pt x="0" y="8"/>
                  </a:lnTo>
                  <a:lnTo>
                    <a:pt x="8" y="8"/>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0" name="Freeform 109"/>
            <p:cNvSpPr>
              <a:spLocks/>
            </p:cNvSpPr>
            <p:nvPr/>
          </p:nvSpPr>
          <p:spPr bwMode="auto">
            <a:xfrm>
              <a:off x="2089" y="3290"/>
              <a:ext cx="40" cy="16"/>
            </a:xfrm>
            <a:custGeom>
              <a:avLst/>
              <a:gdLst>
                <a:gd name="T0" fmla="*/ 8 w 40"/>
                <a:gd name="T1" fmla="*/ 0 h 16"/>
                <a:gd name="T2" fmla="*/ 0 w 40"/>
                <a:gd name="T3" fmla="*/ 16 h 16"/>
                <a:gd name="T4" fmla="*/ 0 w 40"/>
                <a:gd name="T5" fmla="*/ 16 h 16"/>
                <a:gd name="T6" fmla="*/ 24 w 40"/>
                <a:gd name="T7" fmla="*/ 16 h 16"/>
                <a:gd name="T8" fmla="*/ 24 w 40"/>
                <a:gd name="T9" fmla="*/ 16 h 16"/>
                <a:gd name="T10" fmla="*/ 32 w 40"/>
                <a:gd name="T11" fmla="*/ 16 h 16"/>
                <a:gd name="T12" fmla="*/ 40 w 40"/>
                <a:gd name="T13" fmla="*/ 16 h 16"/>
                <a:gd name="T14" fmla="*/ 40 w 40"/>
                <a:gd name="T15" fmla="*/ 8 h 16"/>
                <a:gd name="T16" fmla="*/ 24 w 40"/>
                <a:gd name="T17" fmla="*/ 8 h 16"/>
                <a:gd name="T18" fmla="*/ 8 w 40"/>
                <a:gd name="T19" fmla="*/ 8 h 16"/>
                <a:gd name="T20" fmla="*/ 8 w 40"/>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0" h="16">
                  <a:moveTo>
                    <a:pt x="8" y="0"/>
                  </a:moveTo>
                  <a:lnTo>
                    <a:pt x="0" y="16"/>
                  </a:lnTo>
                  <a:lnTo>
                    <a:pt x="24" y="16"/>
                  </a:lnTo>
                  <a:lnTo>
                    <a:pt x="32" y="16"/>
                  </a:lnTo>
                  <a:lnTo>
                    <a:pt x="40" y="16"/>
                  </a:lnTo>
                  <a:lnTo>
                    <a:pt x="40" y="8"/>
                  </a:lnTo>
                  <a:lnTo>
                    <a:pt x="24" y="8"/>
                  </a:lnTo>
                  <a:lnTo>
                    <a:pt x="8" y="8"/>
                  </a:lnTo>
                  <a:lnTo>
                    <a:pt x="8" y="0"/>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1" name="Freeform 110"/>
            <p:cNvSpPr>
              <a:spLocks/>
            </p:cNvSpPr>
            <p:nvPr/>
          </p:nvSpPr>
          <p:spPr bwMode="auto">
            <a:xfrm>
              <a:off x="2137" y="3314"/>
              <a:ext cx="48" cy="32"/>
            </a:xfrm>
            <a:custGeom>
              <a:avLst/>
              <a:gdLst>
                <a:gd name="T0" fmla="*/ 0 w 48"/>
                <a:gd name="T1" fmla="*/ 0 h 32"/>
                <a:gd name="T2" fmla="*/ 0 w 48"/>
                <a:gd name="T3" fmla="*/ 0 h 32"/>
                <a:gd name="T4" fmla="*/ 0 w 48"/>
                <a:gd name="T5" fmla="*/ 0 h 32"/>
                <a:gd name="T6" fmla="*/ 8 w 48"/>
                <a:gd name="T7" fmla="*/ 0 h 32"/>
                <a:gd name="T8" fmla="*/ 16 w 48"/>
                <a:gd name="T9" fmla="*/ 8 h 32"/>
                <a:gd name="T10" fmla="*/ 32 w 48"/>
                <a:gd name="T11" fmla="*/ 8 h 32"/>
                <a:gd name="T12" fmla="*/ 32 w 48"/>
                <a:gd name="T13" fmla="*/ 8 h 32"/>
                <a:gd name="T14" fmla="*/ 40 w 48"/>
                <a:gd name="T15" fmla="*/ 8 h 32"/>
                <a:gd name="T16" fmla="*/ 40 w 48"/>
                <a:gd name="T17" fmla="*/ 16 h 32"/>
                <a:gd name="T18" fmla="*/ 48 w 48"/>
                <a:gd name="T19" fmla="*/ 16 h 32"/>
                <a:gd name="T20" fmla="*/ 48 w 48"/>
                <a:gd name="T21" fmla="*/ 24 h 32"/>
                <a:gd name="T22" fmla="*/ 32 w 48"/>
                <a:gd name="T23" fmla="*/ 24 h 32"/>
                <a:gd name="T24" fmla="*/ 32 w 48"/>
                <a:gd name="T25" fmla="*/ 24 h 32"/>
                <a:gd name="T26" fmla="*/ 24 w 48"/>
                <a:gd name="T27" fmla="*/ 32 h 32"/>
                <a:gd name="T28" fmla="*/ 16 w 48"/>
                <a:gd name="T29" fmla="*/ 32 h 32"/>
                <a:gd name="T30" fmla="*/ 16 w 48"/>
                <a:gd name="T31" fmla="*/ 24 h 32"/>
                <a:gd name="T32" fmla="*/ 16 w 48"/>
                <a:gd name="T33" fmla="*/ 24 h 32"/>
                <a:gd name="T34" fmla="*/ 8 w 48"/>
                <a:gd name="T35" fmla="*/ 16 h 32"/>
                <a:gd name="T36" fmla="*/ 8 w 48"/>
                <a:gd name="T37" fmla="*/ 16 h 32"/>
                <a:gd name="T38" fmla="*/ 0 w 48"/>
                <a:gd name="T39" fmla="*/ 0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8" h="32">
                  <a:moveTo>
                    <a:pt x="0" y="0"/>
                  </a:moveTo>
                  <a:lnTo>
                    <a:pt x="0" y="0"/>
                  </a:lnTo>
                  <a:lnTo>
                    <a:pt x="8" y="0"/>
                  </a:lnTo>
                  <a:lnTo>
                    <a:pt x="16" y="8"/>
                  </a:lnTo>
                  <a:lnTo>
                    <a:pt x="32" y="8"/>
                  </a:lnTo>
                  <a:lnTo>
                    <a:pt x="40" y="8"/>
                  </a:lnTo>
                  <a:lnTo>
                    <a:pt x="40" y="16"/>
                  </a:lnTo>
                  <a:lnTo>
                    <a:pt x="48" y="16"/>
                  </a:lnTo>
                  <a:lnTo>
                    <a:pt x="48" y="24"/>
                  </a:lnTo>
                  <a:lnTo>
                    <a:pt x="32" y="24"/>
                  </a:lnTo>
                  <a:lnTo>
                    <a:pt x="24" y="32"/>
                  </a:lnTo>
                  <a:lnTo>
                    <a:pt x="16" y="32"/>
                  </a:lnTo>
                  <a:lnTo>
                    <a:pt x="16" y="24"/>
                  </a:lnTo>
                  <a:lnTo>
                    <a:pt x="8" y="16"/>
                  </a:lnTo>
                  <a:lnTo>
                    <a:pt x="0" y="0"/>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2" name="Freeform 111"/>
            <p:cNvSpPr>
              <a:spLocks/>
            </p:cNvSpPr>
            <p:nvPr/>
          </p:nvSpPr>
          <p:spPr bwMode="auto">
            <a:xfrm>
              <a:off x="2177" y="3362"/>
              <a:ext cx="88" cy="104"/>
            </a:xfrm>
            <a:custGeom>
              <a:avLst/>
              <a:gdLst>
                <a:gd name="T0" fmla="*/ 16 w 88"/>
                <a:gd name="T1" fmla="*/ 8 h 104"/>
                <a:gd name="T2" fmla="*/ 16 w 88"/>
                <a:gd name="T3" fmla="*/ 0 h 104"/>
                <a:gd name="T4" fmla="*/ 16 w 88"/>
                <a:gd name="T5" fmla="*/ 0 h 104"/>
                <a:gd name="T6" fmla="*/ 32 w 88"/>
                <a:gd name="T7" fmla="*/ 16 h 104"/>
                <a:gd name="T8" fmla="*/ 32 w 88"/>
                <a:gd name="T9" fmla="*/ 16 h 104"/>
                <a:gd name="T10" fmla="*/ 64 w 88"/>
                <a:gd name="T11" fmla="*/ 32 h 104"/>
                <a:gd name="T12" fmla="*/ 72 w 88"/>
                <a:gd name="T13" fmla="*/ 32 h 104"/>
                <a:gd name="T14" fmla="*/ 72 w 88"/>
                <a:gd name="T15" fmla="*/ 32 h 104"/>
                <a:gd name="T16" fmla="*/ 72 w 88"/>
                <a:gd name="T17" fmla="*/ 40 h 104"/>
                <a:gd name="T18" fmla="*/ 72 w 88"/>
                <a:gd name="T19" fmla="*/ 40 h 104"/>
                <a:gd name="T20" fmla="*/ 80 w 88"/>
                <a:gd name="T21" fmla="*/ 56 h 104"/>
                <a:gd name="T22" fmla="*/ 88 w 88"/>
                <a:gd name="T23" fmla="*/ 56 h 104"/>
                <a:gd name="T24" fmla="*/ 88 w 88"/>
                <a:gd name="T25" fmla="*/ 56 h 104"/>
                <a:gd name="T26" fmla="*/ 88 w 88"/>
                <a:gd name="T27" fmla="*/ 72 h 104"/>
                <a:gd name="T28" fmla="*/ 72 w 88"/>
                <a:gd name="T29" fmla="*/ 80 h 104"/>
                <a:gd name="T30" fmla="*/ 40 w 88"/>
                <a:gd name="T31" fmla="*/ 88 h 104"/>
                <a:gd name="T32" fmla="*/ 32 w 88"/>
                <a:gd name="T33" fmla="*/ 104 h 104"/>
                <a:gd name="T34" fmla="*/ 32 w 88"/>
                <a:gd name="T35" fmla="*/ 104 h 104"/>
                <a:gd name="T36" fmla="*/ 24 w 88"/>
                <a:gd name="T37" fmla="*/ 104 h 104"/>
                <a:gd name="T38" fmla="*/ 8 w 88"/>
                <a:gd name="T39" fmla="*/ 96 h 104"/>
                <a:gd name="T40" fmla="*/ 16 w 88"/>
                <a:gd name="T41" fmla="*/ 72 h 104"/>
                <a:gd name="T42" fmla="*/ 16 w 88"/>
                <a:gd name="T43" fmla="*/ 64 h 104"/>
                <a:gd name="T44" fmla="*/ 0 w 88"/>
                <a:gd name="T45" fmla="*/ 48 h 104"/>
                <a:gd name="T46" fmla="*/ 0 w 88"/>
                <a:gd name="T47" fmla="*/ 40 h 104"/>
                <a:gd name="T48" fmla="*/ 8 w 88"/>
                <a:gd name="T49" fmla="*/ 40 h 104"/>
                <a:gd name="T50" fmla="*/ 16 w 88"/>
                <a:gd name="T51" fmla="*/ 40 h 104"/>
                <a:gd name="T52" fmla="*/ 16 w 88"/>
                <a:gd name="T53" fmla="*/ 40 h 104"/>
                <a:gd name="T54" fmla="*/ 16 w 88"/>
                <a:gd name="T55" fmla="*/ 16 h 104"/>
                <a:gd name="T56" fmla="*/ 16 w 88"/>
                <a:gd name="T57" fmla="*/ 8 h 10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88" h="104">
                  <a:moveTo>
                    <a:pt x="16" y="8"/>
                  </a:moveTo>
                  <a:lnTo>
                    <a:pt x="16" y="0"/>
                  </a:lnTo>
                  <a:lnTo>
                    <a:pt x="32" y="16"/>
                  </a:lnTo>
                  <a:lnTo>
                    <a:pt x="64" y="32"/>
                  </a:lnTo>
                  <a:lnTo>
                    <a:pt x="72" y="32"/>
                  </a:lnTo>
                  <a:lnTo>
                    <a:pt x="72" y="40"/>
                  </a:lnTo>
                  <a:lnTo>
                    <a:pt x="80" y="56"/>
                  </a:lnTo>
                  <a:lnTo>
                    <a:pt x="88" y="56"/>
                  </a:lnTo>
                  <a:lnTo>
                    <a:pt x="88" y="72"/>
                  </a:lnTo>
                  <a:lnTo>
                    <a:pt x="72" y="80"/>
                  </a:lnTo>
                  <a:lnTo>
                    <a:pt x="40" y="88"/>
                  </a:lnTo>
                  <a:lnTo>
                    <a:pt x="32" y="104"/>
                  </a:lnTo>
                  <a:lnTo>
                    <a:pt x="24" y="104"/>
                  </a:lnTo>
                  <a:lnTo>
                    <a:pt x="8" y="96"/>
                  </a:lnTo>
                  <a:lnTo>
                    <a:pt x="16" y="72"/>
                  </a:lnTo>
                  <a:lnTo>
                    <a:pt x="16" y="64"/>
                  </a:lnTo>
                  <a:lnTo>
                    <a:pt x="0" y="48"/>
                  </a:lnTo>
                  <a:lnTo>
                    <a:pt x="0" y="40"/>
                  </a:lnTo>
                  <a:lnTo>
                    <a:pt x="8" y="40"/>
                  </a:lnTo>
                  <a:lnTo>
                    <a:pt x="16" y="40"/>
                  </a:lnTo>
                  <a:lnTo>
                    <a:pt x="16" y="16"/>
                  </a:lnTo>
                  <a:lnTo>
                    <a:pt x="16" y="8"/>
                  </a:lnTo>
                  <a:close/>
                </a:path>
              </a:pathLst>
            </a:custGeom>
            <a:grpFill/>
            <a:ln w="9525" cmpd="sng">
              <a:solidFill>
                <a:schemeClr val="bg1"/>
              </a:solidFill>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3" name="Freeform 112"/>
            <p:cNvSpPr>
              <a:spLocks/>
            </p:cNvSpPr>
            <p:nvPr/>
          </p:nvSpPr>
          <p:spPr bwMode="auto">
            <a:xfrm>
              <a:off x="2113" y="3322"/>
              <a:ext cx="8" cy="8"/>
            </a:xfrm>
            <a:custGeom>
              <a:avLst/>
              <a:gdLst>
                <a:gd name="T0" fmla="*/ 8 w 8"/>
                <a:gd name="T1" fmla="*/ 0 h 8"/>
                <a:gd name="T2" fmla="*/ 8 w 8"/>
                <a:gd name="T3" fmla="*/ 0 h 8"/>
                <a:gd name="T4" fmla="*/ 8 w 8"/>
                <a:gd name="T5" fmla="*/ 0 h 8"/>
                <a:gd name="T6" fmla="*/ 8 w 8"/>
                <a:gd name="T7" fmla="*/ 8 h 8"/>
                <a:gd name="T8" fmla="*/ 8 w 8"/>
                <a:gd name="T9" fmla="*/ 8 h 8"/>
                <a:gd name="T10" fmla="*/ 8 w 8"/>
                <a:gd name="T11" fmla="*/ 8 h 8"/>
                <a:gd name="T12" fmla="*/ 8 w 8"/>
                <a:gd name="T13" fmla="*/ 8 h 8"/>
                <a:gd name="T14" fmla="*/ 0 w 8"/>
                <a:gd name="T15" fmla="*/ 8 h 8"/>
                <a:gd name="T16" fmla="*/ 0 w 8"/>
                <a:gd name="T17" fmla="*/ 8 h 8"/>
                <a:gd name="T18" fmla="*/ 0 w 8"/>
                <a:gd name="T19" fmla="*/ 8 h 8"/>
                <a:gd name="T20" fmla="*/ 0 w 8"/>
                <a:gd name="T21" fmla="*/ 8 h 8"/>
                <a:gd name="T22" fmla="*/ 0 w 8"/>
                <a:gd name="T23" fmla="*/ 8 h 8"/>
                <a:gd name="T24" fmla="*/ 0 w 8"/>
                <a:gd name="T25" fmla="*/ 8 h 8"/>
                <a:gd name="T26" fmla="*/ 0 w 8"/>
                <a:gd name="T27" fmla="*/ 8 h 8"/>
                <a:gd name="T28" fmla="*/ 0 w 8"/>
                <a:gd name="T29" fmla="*/ 8 h 8"/>
                <a:gd name="T30" fmla="*/ 0 w 8"/>
                <a:gd name="T31" fmla="*/ 0 h 8"/>
                <a:gd name="T32" fmla="*/ 0 w 8"/>
                <a:gd name="T33" fmla="*/ 0 h 8"/>
                <a:gd name="T34" fmla="*/ 0 w 8"/>
                <a:gd name="T35" fmla="*/ 0 h 8"/>
                <a:gd name="T36" fmla="*/ 0 w 8"/>
                <a:gd name="T37" fmla="*/ 0 h 8"/>
                <a:gd name="T38" fmla="*/ 8 w 8"/>
                <a:gd name="T39" fmla="*/ 0 h 8"/>
                <a:gd name="T40" fmla="*/ 8 w 8"/>
                <a:gd name="T41" fmla="*/ 0 h 8"/>
                <a:gd name="T42" fmla="*/ 8 w 8"/>
                <a:gd name="T43" fmla="*/ 0 h 8"/>
                <a:gd name="T44" fmla="*/ 8 w 8"/>
                <a:gd name="T45" fmla="*/ 8 h 8"/>
                <a:gd name="T46" fmla="*/ 8 w 8"/>
                <a:gd name="T47" fmla="*/ 8 h 8"/>
                <a:gd name="T48" fmla="*/ 0 w 8"/>
                <a:gd name="T49" fmla="*/ 8 h 8"/>
                <a:gd name="T50" fmla="*/ 0 w 8"/>
                <a:gd name="T51" fmla="*/ 8 h 8"/>
                <a:gd name="T52" fmla="*/ 0 w 8"/>
                <a:gd name="T53" fmla="*/ 8 h 8"/>
                <a:gd name="T54" fmla="*/ 0 w 8"/>
                <a:gd name="T55" fmla="*/ 8 h 8"/>
                <a:gd name="T56" fmla="*/ 0 w 8"/>
                <a:gd name="T57" fmla="*/ 0 h 8"/>
                <a:gd name="T58" fmla="*/ 0 w 8"/>
                <a:gd name="T59" fmla="*/ 0 h 8"/>
                <a:gd name="T60" fmla="*/ 8 w 8"/>
                <a:gd name="T61" fmla="*/ 0 h 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 h="8">
                  <a:moveTo>
                    <a:pt x="8" y="0"/>
                  </a:moveTo>
                  <a:lnTo>
                    <a:pt x="8" y="0"/>
                  </a:lnTo>
                  <a:lnTo>
                    <a:pt x="8" y="8"/>
                  </a:lnTo>
                  <a:lnTo>
                    <a:pt x="0" y="8"/>
                  </a:lnTo>
                  <a:lnTo>
                    <a:pt x="0" y="0"/>
                  </a:lnTo>
                  <a:lnTo>
                    <a:pt x="8" y="0"/>
                  </a:lnTo>
                  <a:lnTo>
                    <a:pt x="8" y="8"/>
                  </a:lnTo>
                  <a:lnTo>
                    <a:pt x="0" y="8"/>
                  </a:lnTo>
                  <a:lnTo>
                    <a:pt x="0" y="0"/>
                  </a:lnTo>
                  <a:lnTo>
                    <a:pt x="8" y="0"/>
                  </a:lnTo>
                  <a:close/>
                </a:path>
              </a:pathLst>
            </a:custGeom>
            <a:grpFill/>
            <a:ln w="9525" cmpd="sng">
              <a:solidFill>
                <a:schemeClr val="bg1"/>
              </a:solidFill>
              <a:prstDash val="solid"/>
              <a:round/>
              <a:headEnd/>
              <a:tailEnd/>
            </a:ln>
          </p:spPr>
          <p:txBody>
            <a:bodyPr/>
            <a:lstStyle/>
            <a:p>
              <a:pPr eaLnBrk="0" hangingPunct="0">
                <a:defRPr/>
              </a:pPr>
              <a:endParaRPr lang="en-US" sz="2400" dirty="0">
                <a:solidFill>
                  <a:prstClr val="white"/>
                </a:solidFill>
                <a:latin typeface="Times" charset="0"/>
                <a:ea typeface="MS PGothic" pitchFamily="34" charset="-128"/>
              </a:endParaRPr>
            </a:p>
          </p:txBody>
        </p:sp>
        <p:sp>
          <p:nvSpPr>
            <p:cNvPr id="94" name="Oval 113"/>
            <p:cNvSpPr>
              <a:spLocks noChangeArrowheads="1"/>
            </p:cNvSpPr>
            <p:nvPr/>
          </p:nvSpPr>
          <p:spPr bwMode="auto">
            <a:xfrm>
              <a:off x="2137" y="3346"/>
              <a:ext cx="16" cy="16"/>
            </a:xfrm>
            <a:prstGeom prst="ellipse">
              <a:avLst/>
            </a:prstGeom>
            <a:grpFill/>
            <a:ln w="9525">
              <a:solidFill>
                <a:schemeClr val="bg1"/>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sp>
          <p:nvSpPr>
            <p:cNvPr id="95" name="Oval 114"/>
            <p:cNvSpPr>
              <a:spLocks noChangeArrowheads="1"/>
            </p:cNvSpPr>
            <p:nvPr/>
          </p:nvSpPr>
          <p:spPr bwMode="auto">
            <a:xfrm>
              <a:off x="1881" y="3242"/>
              <a:ext cx="24" cy="16"/>
            </a:xfrm>
            <a:prstGeom prst="ellipse">
              <a:avLst/>
            </a:prstGeom>
            <a:grpFill/>
            <a:ln w="9525">
              <a:solidFill>
                <a:schemeClr val="bg1"/>
              </a:solidFill>
              <a:round/>
              <a:headEnd/>
              <a:tailEnd/>
            </a:ln>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pPr eaLnBrk="0" hangingPunct="0">
                <a:defRPr/>
              </a:pPr>
              <a:endParaRPr lang="en-US" altLang="en-US" dirty="0">
                <a:solidFill>
                  <a:prstClr val="white"/>
                </a:solidFill>
              </a:endParaRPr>
            </a:p>
          </p:txBody>
        </p:sp>
      </p:grpSp>
      <p:sp>
        <p:nvSpPr>
          <p:cNvPr id="96" name="TextBox 7"/>
          <p:cNvSpPr txBox="1">
            <a:spLocks noChangeArrowheads="1"/>
          </p:cNvSpPr>
          <p:nvPr/>
        </p:nvSpPr>
        <p:spPr bwMode="auto">
          <a:xfrm>
            <a:off x="1676400" y="2819400"/>
            <a:ext cx="2116137" cy="800100"/>
          </a:xfrm>
          <a:prstGeom prst="rect">
            <a:avLst/>
          </a:prstGeom>
          <a:solidFill>
            <a:srgbClr val="011E79"/>
          </a:solidFill>
          <a:ln w="9525">
            <a:noFill/>
            <a:miter lim="800000"/>
            <a:headEnd/>
            <a:tailEnd/>
          </a:ln>
        </p:spPr>
        <p:txBody>
          <a:bodyPr>
            <a:spAutoFit/>
          </a:bodyPr>
          <a:lstStyle/>
          <a:p>
            <a:pPr algn="ctr" eaLnBrk="0" hangingPunct="0"/>
            <a:r>
              <a:rPr lang="en-US" sz="2600" b="1" dirty="0" smtClean="0">
                <a:latin typeface="Helvetica" charset="0"/>
                <a:cs typeface="Helvetica" charset="0"/>
              </a:rPr>
              <a:t>2015</a:t>
            </a:r>
            <a:endParaRPr lang="en-US" sz="2600" b="1" dirty="0">
              <a:latin typeface="Helvetica" charset="0"/>
              <a:cs typeface="Helvetica" charset="0"/>
            </a:endParaRPr>
          </a:p>
          <a:p>
            <a:pPr algn="ctr" eaLnBrk="0" hangingPunct="0"/>
            <a:r>
              <a:rPr lang="en-US" sz="2000" dirty="0" smtClean="0">
                <a:latin typeface="Helvetica" charset="0"/>
                <a:cs typeface="Helvetica" charset="0"/>
              </a:rPr>
              <a:t>8,600 </a:t>
            </a:r>
            <a:r>
              <a:rPr lang="en-US" sz="2000" dirty="0">
                <a:latin typeface="Helvetica" charset="0"/>
                <a:cs typeface="Helvetica" charset="0"/>
              </a:rPr>
              <a:t>Wineries</a:t>
            </a:r>
          </a:p>
        </p:txBody>
      </p:sp>
      <p:sp>
        <p:nvSpPr>
          <p:cNvPr id="99" name="TextBox 98"/>
          <p:cNvSpPr txBox="1"/>
          <p:nvPr/>
        </p:nvSpPr>
        <p:spPr>
          <a:xfrm>
            <a:off x="1447800" y="5943600"/>
            <a:ext cx="2667000" cy="461665"/>
          </a:xfrm>
          <a:prstGeom prst="rect">
            <a:avLst/>
          </a:prstGeom>
          <a:solidFill>
            <a:srgbClr val="002D86"/>
          </a:solidFill>
        </p:spPr>
        <p:txBody>
          <a:bodyPr wrap="square" rtlCol="0">
            <a:spAutoFit/>
          </a:bodyPr>
          <a:lstStyle/>
          <a:p>
            <a:r>
              <a:rPr lang="en-US" sz="1200" dirty="0" smtClean="0">
                <a:solidFill>
                  <a:srgbClr val="FFFFFF"/>
                </a:solidFill>
              </a:rPr>
              <a:t>             675 Distributors</a:t>
            </a:r>
          </a:p>
          <a:p>
            <a:r>
              <a:rPr lang="en-US" sz="1200" dirty="0" smtClean="0">
                <a:solidFill>
                  <a:srgbClr val="FFFFFF"/>
                </a:solidFill>
              </a:rPr>
              <a:t>        (Top 4 = 60% of sales)</a:t>
            </a:r>
            <a:endParaRPr lang="en-US" sz="1200" dirty="0">
              <a:solidFill>
                <a:srgbClr val="FFFFFF"/>
              </a:solidFill>
            </a:endParaRPr>
          </a:p>
        </p:txBody>
      </p:sp>
      <p:pic>
        <p:nvPicPr>
          <p:cNvPr id="98" name="Picture 97"/>
          <p:cNvPicPr>
            <a:picLocks noChangeAspect="1"/>
          </p:cNvPicPr>
          <p:nvPr/>
        </p:nvPicPr>
        <p:blipFill>
          <a:blip r:embed="rId3" cstate="print"/>
          <a:stretch>
            <a:fillRect/>
          </a:stretch>
        </p:blipFill>
        <p:spPr>
          <a:xfrm>
            <a:off x="4114800" y="2667000"/>
            <a:ext cx="5029200" cy="388620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009"/>
          <p:cNvPicPr>
            <a:picLocks noChangeAspect="1" noChangeArrowheads="1"/>
          </p:cNvPicPr>
          <p:nvPr/>
        </p:nvPicPr>
        <p:blipFill>
          <a:blip r:embed="rId2" cstate="print"/>
          <a:srcRect l="1868" t="4385" b="7314"/>
          <a:stretch>
            <a:fillRect/>
          </a:stretch>
        </p:blipFill>
        <p:spPr bwMode="auto">
          <a:xfrm>
            <a:off x="-685800" y="0"/>
            <a:ext cx="10058400" cy="7543800"/>
          </a:xfrm>
          <a:prstGeom prst="rect">
            <a:avLst/>
          </a:prstGeom>
          <a:noFill/>
          <a:ln w="9525">
            <a:noFill/>
            <a:miter lim="800000"/>
            <a:headEnd/>
            <a:tailEnd/>
          </a:ln>
        </p:spPr>
      </p:pic>
      <p:sp>
        <p:nvSpPr>
          <p:cNvPr id="35843" name="Slide Number Placeholder 2"/>
          <p:cNvSpPr>
            <a:spLocks noGrp="1"/>
          </p:cNvSpPr>
          <p:nvPr>
            <p:ph type="sldNum" sz="quarter" idx="10"/>
          </p:nvPr>
        </p:nvSpPr>
        <p:spPr bwMode="auto">
          <a:noFill/>
          <a:ln>
            <a:miter lim="800000"/>
            <a:headEnd/>
            <a:tailEnd/>
          </a:ln>
        </p:spPr>
        <p:txBody>
          <a:bodyPr/>
          <a:lstStyle/>
          <a:p>
            <a:fld id="{64C79FFB-667F-4FB4-B8EC-575D0B32D8AB}" type="slidenum">
              <a:rPr lang="en-US"/>
              <a:pPr/>
              <a:t>18</a:t>
            </a:fld>
            <a:endParaRPr lang="en-US"/>
          </a:p>
          <a:p>
            <a:endParaRPr lang="en-US"/>
          </a:p>
        </p:txBody>
      </p:sp>
      <p:sp>
        <p:nvSpPr>
          <p:cNvPr id="123912" name="Text Box 8"/>
          <p:cNvSpPr txBox="1">
            <a:spLocks noChangeArrowheads="1"/>
          </p:cNvSpPr>
          <p:nvPr/>
        </p:nvSpPr>
        <p:spPr bwMode="auto">
          <a:xfrm>
            <a:off x="2362200" y="3810000"/>
            <a:ext cx="4419600" cy="1816100"/>
          </a:xfrm>
          <a:prstGeom prst="rect">
            <a:avLst/>
          </a:prstGeom>
          <a:noFill/>
          <a:ln w="9525">
            <a:noFill/>
            <a:miter lim="800000"/>
            <a:headEnd/>
            <a:tailEnd/>
          </a:ln>
          <a:effectLst/>
        </p:spPr>
        <p:txBody>
          <a:bodyPr>
            <a:spAutoFit/>
          </a:bodyPr>
          <a:lstStyle/>
          <a:p>
            <a:pPr algn="ctr" eaLnBrk="0" hangingPunct="0"/>
            <a:r>
              <a:rPr lang="en-US" sz="2800" b="1">
                <a:solidFill>
                  <a:srgbClr val="FFFF66"/>
                </a:solidFill>
                <a:effectLst>
                  <a:outerShdw blurRad="38100" dist="38100" dir="2700000" algn="tl">
                    <a:srgbClr val="C0C0C0"/>
                  </a:outerShdw>
                </a:effectLst>
              </a:rPr>
              <a:t>Richard Mendelson</a:t>
            </a:r>
          </a:p>
          <a:p>
            <a:pPr algn="ctr" eaLnBrk="0" hangingPunct="0"/>
            <a:r>
              <a:rPr lang="en-US" sz="2800" b="1">
                <a:solidFill>
                  <a:srgbClr val="FFFF66"/>
                </a:solidFill>
                <a:effectLst>
                  <a:outerShdw blurRad="38100" dist="38100" dir="2700000" algn="tl">
                    <a:srgbClr val="C0C0C0"/>
                  </a:outerShdw>
                </a:effectLst>
              </a:rPr>
              <a:t>Rob McMillan</a:t>
            </a:r>
          </a:p>
          <a:p>
            <a:pPr algn="ctr" eaLnBrk="0" hangingPunct="0"/>
            <a:r>
              <a:rPr lang="en-US" sz="2800" b="1">
                <a:solidFill>
                  <a:srgbClr val="FFFF66"/>
                </a:solidFill>
                <a:effectLst>
                  <a:outerShdw blurRad="38100" dist="38100" dir="2700000" algn="tl">
                    <a:srgbClr val="C0C0C0"/>
                  </a:outerShdw>
                </a:effectLst>
              </a:rPr>
              <a:t>Craig Underhill</a:t>
            </a:r>
          </a:p>
          <a:p>
            <a:pPr eaLnBrk="0" hangingPunct="0"/>
            <a:endParaRPr lang="en-US" sz="2800">
              <a:solidFill>
                <a:srgbClr val="FFFF66"/>
              </a:solidFill>
            </a:endParaRPr>
          </a:p>
        </p:txBody>
      </p:sp>
      <p:sp>
        <p:nvSpPr>
          <p:cNvPr id="35845" name="Text Box 9"/>
          <p:cNvSpPr txBox="1">
            <a:spLocks noChangeArrowheads="1"/>
          </p:cNvSpPr>
          <p:nvPr/>
        </p:nvSpPr>
        <p:spPr bwMode="auto">
          <a:xfrm>
            <a:off x="2514600" y="1828800"/>
            <a:ext cx="3949700" cy="1169988"/>
          </a:xfrm>
          <a:prstGeom prst="rect">
            <a:avLst/>
          </a:prstGeom>
          <a:noFill/>
          <a:ln w="9525">
            <a:noFill/>
            <a:miter lim="800000"/>
            <a:headEnd/>
            <a:tailEnd/>
          </a:ln>
        </p:spPr>
        <p:txBody>
          <a:bodyPr wrap="none">
            <a:spAutoFit/>
          </a:bodyPr>
          <a:lstStyle/>
          <a:p>
            <a:pPr eaLnBrk="0" hangingPunct="0"/>
            <a:r>
              <a:rPr lang="en-US" sz="7000" i="1">
                <a:solidFill>
                  <a:srgbClr val="FFFF99"/>
                </a:solidFill>
                <a:latin typeface="Times New Roman" pitchFamily="18" charset="0"/>
              </a:rPr>
              <a:t>Thank you</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ustom 1">
      <a:dk1>
        <a:srgbClr val="161616"/>
      </a:dk1>
      <a:lt1>
        <a:srgbClr val="FFFFFF"/>
      </a:lt1>
      <a:dk2>
        <a:srgbClr val="161616"/>
      </a:dk2>
      <a:lt2>
        <a:srgbClr val="FFFFFF"/>
      </a:lt2>
      <a:accent1>
        <a:srgbClr val="BBCB27"/>
      </a:accent1>
      <a:accent2>
        <a:srgbClr val="6D6D6D"/>
      </a:accent2>
      <a:accent3>
        <a:srgbClr val="FFFFFF"/>
      </a:accent3>
      <a:accent4>
        <a:srgbClr val="F2B800"/>
      </a:accent4>
      <a:accent5>
        <a:srgbClr val="5D6513"/>
      </a:accent5>
      <a:accent6>
        <a:srgbClr val="5E5E63"/>
      </a:accent6>
      <a:hlink>
        <a:srgbClr val="F2B800"/>
      </a:hlink>
      <a:folHlink>
        <a:srgbClr val="C09200"/>
      </a:folHlink>
    </a:clrScheme>
    <a:fontScheme name="Custom 1">
      <a:majorFont>
        <a:latin typeface="Proxima Nova Rg"/>
        <a:ea typeface=""/>
        <a:cs typeface=""/>
      </a:majorFont>
      <a:minorFont>
        <a:latin typeface="Proxima Nova Rg"/>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extraClrScheme>
      <a:clrScheme name="Median 1">
        <a:dk1>
          <a:srgbClr val="000000"/>
        </a:dk1>
        <a:lt1>
          <a:srgbClr val="FFFFFF"/>
        </a:lt1>
        <a:dk2>
          <a:srgbClr val="3B3B3B"/>
        </a:dk2>
        <a:lt2>
          <a:srgbClr val="D4D2D0"/>
        </a:lt2>
        <a:accent1>
          <a:srgbClr val="6EA0B0"/>
        </a:accent1>
        <a:accent2>
          <a:srgbClr val="CCAF0A"/>
        </a:accent2>
        <a:accent3>
          <a:srgbClr val="FFFFFF"/>
        </a:accent3>
        <a:accent4>
          <a:srgbClr val="000000"/>
        </a:accent4>
        <a:accent5>
          <a:srgbClr val="BACDD4"/>
        </a:accent5>
        <a:accent6>
          <a:srgbClr val="B99E08"/>
        </a:accent6>
        <a:hlink>
          <a:srgbClr val="00C8C3"/>
        </a:hlink>
        <a:folHlink>
          <a:srgbClr val="A116E0"/>
        </a:folHlink>
      </a:clrScheme>
      <a:clrMap bg1="lt1" tx1="dk1" bg2="lt2" tx2="dk2" accent1="accent1" accent2="accent2" accent3="accent3" accent4="accent4" accent5="accent5" accent6="accent6" hlink="hlink" folHlink="folHlink"/>
    </a:extraClrScheme>
    <a:extraClrScheme>
      <a:clrScheme name="Median 2">
        <a:dk1>
          <a:srgbClr val="3B3B3B"/>
        </a:dk1>
        <a:lt1>
          <a:srgbClr val="FFFFFF"/>
        </a:lt1>
        <a:dk2>
          <a:srgbClr val="000000"/>
        </a:dk2>
        <a:lt2>
          <a:srgbClr val="D4D2D0"/>
        </a:lt2>
        <a:accent1>
          <a:srgbClr val="6EA0B0"/>
        </a:accent1>
        <a:accent2>
          <a:srgbClr val="69686E"/>
        </a:accent2>
        <a:accent3>
          <a:srgbClr val="AAAAAA"/>
        </a:accent3>
        <a:accent4>
          <a:srgbClr val="DADADA"/>
        </a:accent4>
        <a:accent5>
          <a:srgbClr val="BACDD4"/>
        </a:accent5>
        <a:accent6>
          <a:srgbClr val="5E5E63"/>
        </a:accent6>
        <a:hlink>
          <a:srgbClr val="00C8C3"/>
        </a:hlink>
        <a:folHlink>
          <a:srgbClr val="A116E0"/>
        </a:folHlink>
      </a:clrScheme>
      <a:clrMap bg1="dk2" tx1="lt1" bg2="dk1" tx2="lt2" accent1="accent1" accent2="accent2" accent3="accent3" accent4="accent4" accent5="accent5" accent6="accent6" hlink="hlink" folHlink="folHlink"/>
    </a:extraClrScheme>
    <a:extraClrScheme>
      <a:clrScheme name="Median 3">
        <a:dk1>
          <a:srgbClr val="FFFFFF"/>
        </a:dk1>
        <a:lt1>
          <a:srgbClr val="FFFFFF"/>
        </a:lt1>
        <a:dk2>
          <a:srgbClr val="D4D2D0"/>
        </a:dk2>
        <a:lt2>
          <a:srgbClr val="3B3B3B"/>
        </a:lt2>
        <a:accent1>
          <a:srgbClr val="6EA0B0"/>
        </a:accent1>
        <a:accent2>
          <a:srgbClr val="69686E"/>
        </a:accent2>
        <a:accent3>
          <a:srgbClr val="FFFFFF"/>
        </a:accent3>
        <a:accent4>
          <a:srgbClr val="DADADA"/>
        </a:accent4>
        <a:accent5>
          <a:srgbClr val="BACDD4"/>
        </a:accent5>
        <a:accent6>
          <a:srgbClr val="5E5E63"/>
        </a:accent6>
        <a:hlink>
          <a:srgbClr val="00C8C3"/>
        </a:hlink>
        <a:folHlink>
          <a:srgbClr val="A116E0"/>
        </a:folHlink>
      </a:clrScheme>
      <a:clrMap bg1="lt1" tx1="dk1" bg2="lt2" tx2="dk2" accent1="accent1" accent2="accent2" accent3="accent3" accent4="accent4" accent5="accent5" accent6="accent6" hlink="hlink" folHlink="folHlink"/>
    </a:extraClrScheme>
    <a:extraClrScheme>
      <a:clrScheme name="Median 4">
        <a:dk1>
          <a:srgbClr val="000000"/>
        </a:dk1>
        <a:lt1>
          <a:srgbClr val="FFFFFF"/>
        </a:lt1>
        <a:dk2>
          <a:srgbClr val="020202"/>
        </a:dk2>
        <a:lt2>
          <a:srgbClr val="3B3B3B"/>
        </a:lt2>
        <a:accent1>
          <a:srgbClr val="6EA0B0"/>
        </a:accent1>
        <a:accent2>
          <a:srgbClr val="69686E"/>
        </a:accent2>
        <a:accent3>
          <a:srgbClr val="FFFFFF"/>
        </a:accent3>
        <a:accent4>
          <a:srgbClr val="000000"/>
        </a:accent4>
        <a:accent5>
          <a:srgbClr val="BACDD4"/>
        </a:accent5>
        <a:accent6>
          <a:srgbClr val="5E5E63"/>
        </a:accent6>
        <a:hlink>
          <a:srgbClr val="00C8C3"/>
        </a:hlink>
        <a:folHlink>
          <a:srgbClr val="A116E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1">
    <a:dk1>
      <a:srgbClr val="161616"/>
    </a:dk1>
    <a:lt1>
      <a:srgbClr val="FFFFFF"/>
    </a:lt1>
    <a:dk2>
      <a:srgbClr val="161616"/>
    </a:dk2>
    <a:lt2>
      <a:srgbClr val="FFFFFF"/>
    </a:lt2>
    <a:accent1>
      <a:srgbClr val="BBCB27"/>
    </a:accent1>
    <a:accent2>
      <a:srgbClr val="6D6D6D"/>
    </a:accent2>
    <a:accent3>
      <a:srgbClr val="FFFFFF"/>
    </a:accent3>
    <a:accent4>
      <a:srgbClr val="F2B800"/>
    </a:accent4>
    <a:accent5>
      <a:srgbClr val="5D6513"/>
    </a:accent5>
    <a:accent6>
      <a:srgbClr val="5E5E63"/>
    </a:accent6>
    <a:hlink>
      <a:srgbClr val="F2B800"/>
    </a:hlink>
    <a:folHlink>
      <a:srgbClr val="C09200"/>
    </a:folHlink>
  </a:clrScheme>
</a:themeOverride>
</file>

<file path=ppt/theme/themeOverride2.xml><?xml version="1.0" encoding="utf-8"?>
<a:themeOverride xmlns:a="http://schemas.openxmlformats.org/drawingml/2006/main">
  <a:clrScheme name="Custom 1">
    <a:dk1>
      <a:srgbClr val="161616"/>
    </a:dk1>
    <a:lt1>
      <a:srgbClr val="FFFFFF"/>
    </a:lt1>
    <a:dk2>
      <a:srgbClr val="161616"/>
    </a:dk2>
    <a:lt2>
      <a:srgbClr val="FFFFFF"/>
    </a:lt2>
    <a:accent1>
      <a:srgbClr val="BBCB27"/>
    </a:accent1>
    <a:accent2>
      <a:srgbClr val="6D6D6D"/>
    </a:accent2>
    <a:accent3>
      <a:srgbClr val="FFFFFF"/>
    </a:accent3>
    <a:accent4>
      <a:srgbClr val="F2B800"/>
    </a:accent4>
    <a:accent5>
      <a:srgbClr val="5D6513"/>
    </a:accent5>
    <a:accent6>
      <a:srgbClr val="5E5E63"/>
    </a:accent6>
    <a:hlink>
      <a:srgbClr val="F2B800"/>
    </a:hlink>
    <a:folHlink>
      <a:srgbClr val="C09200"/>
    </a:folHlink>
  </a:clrScheme>
</a:themeOverride>
</file>

<file path=ppt/theme/themeOverride3.xml><?xml version="1.0" encoding="utf-8"?>
<a:themeOverride xmlns:a="http://schemas.openxmlformats.org/drawingml/2006/main">
  <a:clrScheme name="Custom 1">
    <a:dk1>
      <a:srgbClr val="161616"/>
    </a:dk1>
    <a:lt1>
      <a:srgbClr val="FFFFFF"/>
    </a:lt1>
    <a:dk2>
      <a:srgbClr val="161616"/>
    </a:dk2>
    <a:lt2>
      <a:srgbClr val="FFFFFF"/>
    </a:lt2>
    <a:accent1>
      <a:srgbClr val="BBCB27"/>
    </a:accent1>
    <a:accent2>
      <a:srgbClr val="6D6D6D"/>
    </a:accent2>
    <a:accent3>
      <a:srgbClr val="FFFFFF"/>
    </a:accent3>
    <a:accent4>
      <a:srgbClr val="F2B800"/>
    </a:accent4>
    <a:accent5>
      <a:srgbClr val="5D6513"/>
    </a:accent5>
    <a:accent6>
      <a:srgbClr val="5E5E63"/>
    </a:accent6>
    <a:hlink>
      <a:srgbClr val="F2B800"/>
    </a:hlink>
    <a:folHlink>
      <a:srgbClr val="C09200"/>
    </a:folHlink>
  </a:clrScheme>
</a:themeOverride>
</file>

<file path=ppt/theme/themeOverride4.xml><?xml version="1.0" encoding="utf-8"?>
<a:themeOverride xmlns:a="http://schemas.openxmlformats.org/drawingml/2006/main">
  <a:clrScheme name="Custom 1">
    <a:dk1>
      <a:srgbClr val="161616"/>
    </a:dk1>
    <a:lt1>
      <a:srgbClr val="FFFFFF"/>
    </a:lt1>
    <a:dk2>
      <a:srgbClr val="161616"/>
    </a:dk2>
    <a:lt2>
      <a:srgbClr val="FFFFFF"/>
    </a:lt2>
    <a:accent1>
      <a:srgbClr val="BBCB27"/>
    </a:accent1>
    <a:accent2>
      <a:srgbClr val="6D6D6D"/>
    </a:accent2>
    <a:accent3>
      <a:srgbClr val="FFFFFF"/>
    </a:accent3>
    <a:accent4>
      <a:srgbClr val="F2B800"/>
    </a:accent4>
    <a:accent5>
      <a:srgbClr val="5D6513"/>
    </a:accent5>
    <a:accent6>
      <a:srgbClr val="5E5E63"/>
    </a:accent6>
    <a:hlink>
      <a:srgbClr val="F2B800"/>
    </a:hlink>
    <a:folHlink>
      <a:srgbClr val="C09200"/>
    </a:folHlink>
  </a:clrScheme>
</a:themeOverride>
</file>

<file path=docProps/app.xml><?xml version="1.0" encoding="utf-8"?>
<Properties xmlns="http://schemas.openxmlformats.org/officeDocument/2006/extended-properties" xmlns:vt="http://schemas.openxmlformats.org/officeDocument/2006/docPropsVTypes">
  <TotalTime>21</TotalTime>
  <Words>471</Words>
  <Application>Microsoft Office PowerPoint</Application>
  <PresentationFormat>On-screen Show (4:3)</PresentationFormat>
  <Paragraphs>113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Median</vt:lpstr>
      <vt:lpstr>NAPA COUNTY PLANNING COMMISSION February 17, 2016  THE BUSINESS OF THE NAPA VALLEY WINE BUSINESS</vt:lpstr>
      <vt:lpstr>Background</vt:lpstr>
      <vt:lpstr>Wine is not like milk</vt:lpstr>
      <vt:lpstr>The Search for Temperance &amp;  The Road to Prohibition</vt:lpstr>
      <vt:lpstr>The Search for Temperance &amp; The Road to Prohibition</vt:lpstr>
      <vt:lpstr>National Prohibition:   18th Amendment, 1920-1933</vt:lpstr>
      <vt:lpstr>Slide 7</vt:lpstr>
      <vt:lpstr>U.S. Constitution: 21st Amendment (1933)</vt:lpstr>
      <vt:lpstr>State Law</vt:lpstr>
      <vt:lpstr>Ensuring an Orderly Market: Three-Tier System of Distribution</vt:lpstr>
      <vt:lpstr>Slide 11</vt:lpstr>
      <vt:lpstr>Slide 12</vt:lpstr>
      <vt:lpstr>Opening New Sales Avenues: Direct to Consumer (DtC)</vt:lpstr>
      <vt:lpstr>2004 v. 2014: The Effects of Granholm v. Heald  Today, wineries can ship wine directly to @85% of adult Americans.</vt:lpstr>
      <vt:lpstr>Slide 15</vt:lpstr>
      <vt:lpstr>Slide 16</vt:lpstr>
      <vt:lpstr>Conclusion</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NAPA COUNTY PLANNING COMMISSION February 17, 2016  THE BUSINESS OF THE NAPA VALLEY WINE BUSINESS</dc:title>
  <cp:lastModifiedBy>Richard P. Mendelson</cp:lastModifiedBy>
  <cp:revision>6</cp:revision>
  <dcterms:modified xsi:type="dcterms:W3CDTF">2016-02-16T22:07:27Z</dcterms:modified>
</cp:coreProperties>
</file>